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3" r:id="rId4"/>
    <p:sldId id="272" r:id="rId5"/>
    <p:sldId id="268" r:id="rId6"/>
    <p:sldId id="266" r:id="rId7"/>
    <p:sldId id="257" r:id="rId8"/>
    <p:sldId id="260" r:id="rId9"/>
    <p:sldId id="261" r:id="rId10"/>
    <p:sldId id="262" r:id="rId11"/>
    <p:sldId id="270" r:id="rId12"/>
    <p:sldId id="263" r:id="rId13"/>
    <p:sldId id="269" r:id="rId14"/>
    <p:sldId id="265" r:id="rId15"/>
    <p:sldId id="264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6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46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48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0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5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7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6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4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4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7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CE77936-2DA2-45FB-9206-F8C2A270ACA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7B95C35-CA25-466A-8EEB-D290D5283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3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ope">
            <a:extLst>
              <a:ext uri="{FF2B5EF4-FFF2-40B4-BE49-F238E27FC236}">
                <a16:creationId xmlns:a16="http://schemas.microsoft.com/office/drawing/2014/main" id="{DD35BBAB-2B1C-4402-8849-728C07FCA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5875" y="632827"/>
            <a:ext cx="8401049" cy="5590515"/>
          </a:xfrm>
          <a:prstGeom prst="roundRect">
            <a:avLst>
              <a:gd name="adj" fmla="val 1858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2313E8-D211-4D79-B664-1172759FC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1689" y="1786463"/>
            <a:ext cx="3382297" cy="3281957"/>
          </a:xfrm>
          <a:noFill/>
        </p:spPr>
        <p:txBody>
          <a:bodyPr>
            <a:normAutofit/>
          </a:bodyPr>
          <a:lstStyle/>
          <a:p>
            <a:r>
              <a:rPr lang="zh-TW" altLang="en-US" sz="6600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信</a:t>
            </a:r>
            <a:r>
              <a:rPr lang="zh-TW" altLang="en-US" sz="11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望</a:t>
            </a:r>
            <a:r>
              <a:rPr lang="zh-TW" altLang="en-US" sz="6600" dirty="0">
                <a:solidFill>
                  <a:srgbClr val="EBEB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愛</a:t>
            </a:r>
            <a:endParaRPr lang="en-US" sz="6600" dirty="0">
              <a:solidFill>
                <a:srgbClr val="EBEBE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44AD8-8778-45DD-9270-6597670B5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1688" y="5008896"/>
            <a:ext cx="3382298" cy="115015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    </a:t>
            </a:r>
            <a:r>
              <a:rPr lang="zh-TW" altLang="en-US" sz="24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希伯來書六章十二節</a:t>
            </a:r>
            <a:endParaRPr lang="en-US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7886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2DCA-8D0A-486F-95DC-CDD2A10E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0646" cy="341630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永生的盼望</a:t>
            </a:r>
            <a:r>
              <a:rPr lang="en-US" altLang="zh-TW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接受救恩</a:t>
            </a:r>
            <a:endParaRPr lang="en-US" altLang="zh-TW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今生的盼望</a:t>
            </a:r>
            <a:r>
              <a:rPr lang="en-US" altLang="zh-TW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為主而活</a:t>
            </a:r>
            <a:endParaRPr lang="en-US" altLang="zh-TW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榮耀的盼望</a:t>
            </a:r>
            <a:r>
              <a:rPr lang="en-US" altLang="zh-TW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與主掌權</a:t>
            </a:r>
            <a:r>
              <a:rPr lang="en-US" altLang="zh-TW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C5180-58F7-4DFE-B27A-918734E0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基督徒</a:t>
            </a:r>
            <a:r>
              <a:rPr lang="zh-TW" altLang="en-US" sz="6000" b="1" dirty="0">
                <a:latin typeface="DengXian" panose="02010600030101010101" pitchFamily="2" charset="-122"/>
                <a:ea typeface="DengXian" panose="02010600030101010101" pitchFamily="2" charset="-122"/>
              </a:rPr>
              <a:t>的</a:t>
            </a:r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盼望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679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5361E-A5B6-4795-8B16-D72477E07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今生預備來世</a:t>
            </a:r>
            <a:endParaRPr lang="en-US" sz="8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6DD6B-E95F-4A32-9E3B-2ACBC37C3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5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2DCA-8D0A-486F-95DC-CDD2A10E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0646" cy="34163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今生</a:t>
            </a:r>
            <a:r>
              <a:rPr lang="zh-TW" altLang="en-US" sz="4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預備來世</a:t>
            </a:r>
            <a:endParaRPr lang="en-US" altLang="zh-TW" sz="4800" b="1" dirty="0">
              <a:solidFill>
                <a:schemeClr val="accent5">
                  <a:lumMod val="40000"/>
                  <a:lumOff val="6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C5180-58F7-4DFE-B27A-918734E0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真實的盼望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88ADE6-7094-46FD-9CDF-DFEF931D86F2}"/>
              </a:ext>
            </a:extLst>
          </p:cNvPr>
          <p:cNvSpPr/>
          <p:nvPr/>
        </p:nvSpPr>
        <p:spPr>
          <a:xfrm>
            <a:off x="588825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7B81FE7-9164-4DBB-8FCE-08F6A377A3A5}"/>
              </a:ext>
            </a:extLst>
          </p:cNvPr>
          <p:cNvCxnSpPr/>
          <p:nvPr/>
        </p:nvCxnSpPr>
        <p:spPr>
          <a:xfrm>
            <a:off x="1452880" y="3613666"/>
            <a:ext cx="9286240" cy="0"/>
          </a:xfrm>
          <a:prstGeom prst="straightConnector1">
            <a:avLst/>
          </a:prstGeom>
          <a:ln w="889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0BFDFC6-1427-4E56-A4B1-CC493446ED3B}"/>
              </a:ext>
            </a:extLst>
          </p:cNvPr>
          <p:cNvSpPr txBox="1"/>
          <p:nvPr/>
        </p:nvSpPr>
        <p:spPr>
          <a:xfrm>
            <a:off x="858170" y="3092658"/>
            <a:ext cx="11533855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										</a:t>
            </a:r>
          </a:p>
          <a:p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		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幼年 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歲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		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永遠</a:t>
            </a:r>
            <a:r>
              <a:rPr lang="en-US" altLang="zh-TW" sz="4000" b="1" dirty="0">
                <a:solidFill>
                  <a:schemeClr val="accent2">
                    <a:lumMod val="5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4000" b="1" dirty="0">
                <a:solidFill>
                  <a:schemeClr val="accent2">
                    <a:lumMod val="5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真實</a:t>
            </a:r>
            <a:endParaRPr lang="en-US" altLang="zh-TW" sz="2800" b="1" dirty="0">
              <a:solidFill>
                <a:schemeClr val="accent2">
                  <a:lumMod val="5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4-		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教育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18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 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(6/6/4/2)</a:t>
            </a:r>
          </a:p>
          <a:p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22-	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工作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年睡覺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15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年洗衫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買菜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煮飯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洗碗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煲電視劇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=45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</a:t>
            </a:r>
            <a:endParaRPr lang="en-US" altLang="zh-TW" sz="2800" b="1" dirty="0">
              <a:solidFill>
                <a:schemeClr val="accent4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65-	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退休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旅行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照顧子孫 </a:t>
            </a:r>
            <a:r>
              <a:rPr lang="en-US" altLang="zh-TW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zh-TW" altLang="en-US" sz="2800" b="1" dirty="0">
                <a:solidFill>
                  <a:schemeClr val="accent4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</a:t>
            </a:r>
            <a:endParaRPr lang="en-US" altLang="zh-TW" sz="2800" b="1" dirty="0">
              <a:solidFill>
                <a:schemeClr val="accent4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0D12B3-3D26-403D-8D4D-5656A5E4D7F0}"/>
              </a:ext>
            </a:extLst>
          </p:cNvPr>
          <p:cNvSpPr txBox="1"/>
          <p:nvPr/>
        </p:nvSpPr>
        <p:spPr>
          <a:xfrm>
            <a:off x="2631440" y="4213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9F9D07-F1CE-4114-A027-EDF5AE1EE0DF}"/>
              </a:ext>
            </a:extLst>
          </p:cNvPr>
          <p:cNvSpPr/>
          <p:nvPr/>
        </p:nvSpPr>
        <p:spPr>
          <a:xfrm>
            <a:off x="1428261" y="3504446"/>
            <a:ext cx="180975" cy="2184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0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CFEA-B055-43A1-83EA-B4C6AB73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6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6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信徙生命成長</a:t>
            </a:r>
            <a:endParaRPr lang="en-US" sz="66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28844A6-1CD7-43CB-80A3-98B7C544C0C3}"/>
              </a:ext>
            </a:extLst>
          </p:cNvPr>
          <p:cNvSpPr/>
          <p:nvPr/>
        </p:nvSpPr>
        <p:spPr>
          <a:xfrm>
            <a:off x="4486274" y="2847974"/>
            <a:ext cx="2847975" cy="28839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170B03-78E7-4ECF-9A8A-AC248FF38184}"/>
              </a:ext>
            </a:extLst>
          </p:cNvPr>
          <p:cNvSpPr txBox="1"/>
          <p:nvPr/>
        </p:nvSpPr>
        <p:spPr>
          <a:xfrm>
            <a:off x="856647" y="2847974"/>
            <a:ext cx="35132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詩篇 九十</a:t>
            </a:r>
            <a:r>
              <a:rPr lang="en-US" altLang="zh-TW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:10</a:t>
            </a:r>
          </a:p>
          <a:p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en-US" sz="6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70-80</a:t>
            </a:r>
          </a:p>
          <a:p>
            <a:pPr algn="ctr"/>
            <a:endParaRPr 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100</a:t>
            </a:r>
            <a:r>
              <a:rPr lang="zh-TW" altLang="en-US" sz="4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歲</a:t>
            </a:r>
            <a:endParaRPr lang="en-US" sz="4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Action Button: Help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A21FAA4-27C4-47E0-A368-BF71E9E7C21C}"/>
              </a:ext>
            </a:extLst>
          </p:cNvPr>
          <p:cNvSpPr/>
          <p:nvPr/>
        </p:nvSpPr>
        <p:spPr>
          <a:xfrm>
            <a:off x="4888539" y="3523299"/>
            <a:ext cx="2043443" cy="1533305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2DCA-8D0A-486F-95DC-CDD2A10E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979" y="2690126"/>
            <a:ext cx="11218021" cy="3997325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今生的盼望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TW" altLang="en-US" sz="6600" b="1" u="sng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為永恆作好預備 </a:t>
            </a:r>
            <a:r>
              <a:rPr lang="en-US" altLang="zh-TW" sz="6600" b="1" u="sng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6600" b="1" u="sng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投資</a:t>
            </a:r>
            <a:r>
              <a:rPr lang="en-US" altLang="zh-TW" sz="6600" b="1" u="sng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事奉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?		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在教會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去短宣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去長宣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做慈善事業</a:t>
            </a:r>
            <a:endParaRPr lang="en-US" altLang="zh-TW" sz="6600" b="1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見証主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?	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在職場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在做 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Gym,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在社團活動中</a:t>
            </a:r>
            <a:endParaRPr lang="en-US" altLang="zh-TW" sz="6600" b="1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親近神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靈修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敬拜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参加特會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查經班</a:t>
            </a:r>
            <a:endParaRPr lang="en-US" sz="6600" b="1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sz="6600" b="1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至暫至輕的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努力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), 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要為成就極重無</a:t>
            </a:r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比的榮耀</a:t>
            </a:r>
            <a:r>
              <a:rPr 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zh-TW" alt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林後 </a:t>
            </a:r>
            <a:r>
              <a:rPr lang="en-US" altLang="zh-TW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4: 17</a:t>
            </a:r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C5180-58F7-4DFE-B27A-918734E0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今生的盼望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196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2DCA-8D0A-486F-95DC-CDD2A10E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630646" cy="341630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榮耀的盼望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zh-TW" altLang="en-US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與主掌權</a:t>
            </a:r>
            <a:r>
              <a:rPr lang="en-US" altLang="zh-TW" sz="66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</a:p>
          <a:p>
            <a:endParaRPr lang="en-US" sz="6600" b="1" dirty="0">
              <a:solidFill>
                <a:schemeClr val="accent5">
                  <a:lumMod val="5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C5180-58F7-4DFE-B27A-918734E0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榮耀的盼望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3740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C8844-0318-4B08-AEB2-8D4F4612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結語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B3F16-03CC-4413-B224-B79495A0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05184" y="990600"/>
            <a:ext cx="4677316" cy="4876799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信</a:t>
            </a:r>
            <a:r>
              <a:rPr lang="zh-TW" altLang="en-US" sz="4400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TW" sz="6000" b="1" dirty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en-US" altLang="zh-TW" sz="4400" dirty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zh-TW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信靠順服</a:t>
            </a:r>
            <a:endParaRPr lang="en-US" altLang="zh-TW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60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望</a:t>
            </a:r>
            <a:r>
              <a:rPr lang="zh-TW" altLang="en-US" sz="60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TW" sz="6000" b="1" dirty="0">
                <a:latin typeface="DengXian" panose="02010600030101010101" pitchFamily="2" charset="-122"/>
                <a:ea typeface="DengXian" panose="02010600030101010101" pitchFamily="2" charset="-122"/>
              </a:rPr>
              <a:t>- </a:t>
            </a:r>
            <a:r>
              <a:rPr lang="zh-TW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承受應許</a:t>
            </a:r>
            <a:r>
              <a:rPr lang="en-US" altLang="zh-TW" sz="4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TW" sz="3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60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愛</a:t>
            </a:r>
            <a:endParaRPr lang="en-US" sz="6000" b="1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678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D0652-C69D-446D-A4EE-8CFE3A49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引言</a:t>
            </a:r>
            <a:r>
              <a:rPr lang="en-US" altLang="zh-TW" sz="6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6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冠狀疫情的回應</a:t>
            </a:r>
            <a:endParaRPr lang="en-US" sz="6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C42D3-8759-43DF-BA79-6D069F3C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560" y="2526497"/>
            <a:ext cx="11263163" cy="3951304"/>
          </a:xfrm>
        </p:spPr>
        <p:txBody>
          <a:bodyPr>
            <a:normAutofit lnSpcReduction="10000"/>
          </a:bodyPr>
          <a:lstStyle/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不可停止聚會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希伯來書 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10: 24-25</a:t>
            </a:r>
            <a:endParaRPr lang="en-US" altLang="zh-TW" sz="3000" dirty="0">
              <a:solidFill>
                <a:schemeClr val="bg1">
                  <a:lumMod val="6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多多禱告</a:t>
            </a:r>
            <a:r>
              <a:rPr lang="en-US" sz="3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TW" alt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像約沙法王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歷代志下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20:5-12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TW" alt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為前綫祈禱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保守你心</a:t>
            </a:r>
            <a:r>
              <a:rPr lang="en-US" sz="3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提後 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1:7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賽 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26:3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數算主恩</a:t>
            </a:r>
            <a:r>
              <a:rPr lang="en-US" sz="3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弗 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1:3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0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接納應許</a:t>
            </a:r>
            <a:r>
              <a:rPr lang="en-US" sz="3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詩 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56:3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賽 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12:2, 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希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13:5-6 (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懼怕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要負責任</a:t>
            </a:r>
            <a:r>
              <a:rPr lang="en-US" sz="3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TW" alt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幫助有需要者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zh-TW" alt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求主給你對像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</a:p>
          <a:p>
            <a:r>
              <a:rPr lang="zh-TW" altLang="en-US" sz="3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努力作工</a:t>
            </a:r>
            <a:r>
              <a:rPr lang="en-US" sz="30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TW" alt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比以前做得更好</a:t>
            </a: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					       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Dr. David Jeremiah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6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00A220-9B7F-4632-8BED-929C2881E25C}"/>
              </a:ext>
            </a:extLst>
          </p:cNvPr>
          <p:cNvSpPr/>
          <p:nvPr/>
        </p:nvSpPr>
        <p:spPr>
          <a:xfrm>
            <a:off x="372175" y="394692"/>
            <a:ext cx="1097600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 利 米 書 </a:t>
            </a:r>
            <a:r>
              <a:rPr lang="en-US" altLang="zh-TW" sz="28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29:11-12 </a:t>
            </a:r>
          </a:p>
          <a:p>
            <a:endParaRPr lang="en-US" sz="1000" b="1" baseline="300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sz="2800" b="1" baseline="300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11 </a:t>
            </a:r>
            <a:r>
              <a:rPr lang="zh-TW" altLang="en-US" sz="28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 和 華 說 ： 我 知 道 我 向 你 們 所 懷 的 意 念 是 賜 平 安 </a:t>
            </a:r>
            <a:endParaRPr lang="en-US" altLang="zh-TW" sz="28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28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r>
              <a:rPr lang="zh-TW" altLang="en-US" sz="28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意 念 ， 不 是 降 災 禍 的 意 念 ， 要 叫 你 們 末 後 有 </a:t>
            </a:r>
            <a:r>
              <a:rPr lang="zh-TW" altLang="en-US" sz="28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 望</a:t>
            </a:r>
            <a:r>
              <a:rPr lang="zh-TW" altLang="en-US" sz="28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28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r>
              <a:rPr lang="en-US" altLang="zh-TW" sz="2800" b="1" baseline="300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12 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們 要 呼 求 我 ， 禱 告 我 ， 我 就 應 允 你 們 </a:t>
            </a:r>
            <a:r>
              <a:rPr lang="zh-TW" altLang="en-US" sz="28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28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b="0" i="0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 利 米 哀 歌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3:19-26 </a:t>
            </a:r>
          </a:p>
          <a:p>
            <a:endParaRPr lang="en-US" altLang="zh-TW" sz="1100" b="1" baseline="30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 和 華 啊 ， 求 你 記 念 我 如 茵 蔯 和 苦 膽 的 困 苦 窘 迫 。</a:t>
            </a:r>
          </a:p>
          <a:p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心 想 念 這 些 ， 就 在 裡 面 憂 悶 。</a:t>
            </a:r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21 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想 起 這 事 ， 心 裡 就     有 </a:t>
            </a:r>
            <a:r>
              <a:rPr lang="zh-TW" altLang="en-US" sz="28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指 望 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們 不 致 消 滅 ， 是 出 於 耶 和 華 諸 般 的 慈 愛 ； 是 因 他 的 憐 憫 不 致 斷 絕 。</a:t>
            </a:r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23 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 早 晨 ， 這 都 是 新 的 ； 你 的 誠 實 極 其 廣 大 ！</a:t>
            </a:r>
          </a:p>
          <a:p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24 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心 裡 說 ： 耶 和 華 是 我 的 分 ， 因 此 ， 我 要 </a:t>
            </a:r>
            <a:r>
              <a:rPr lang="zh-TW" altLang="en-US" sz="28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仰 望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他 。</a:t>
            </a:r>
          </a:p>
          <a:p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25 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凡 等 候 耶 和 華 ， 心 裡 尋 求 他 的 ， 耶 和 華 必 施 恩 給 他 。</a:t>
            </a:r>
          </a:p>
          <a:p>
            <a:r>
              <a:rPr lang="en-US" altLang="zh-TW" sz="28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26 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 </a:t>
            </a:r>
            <a:r>
              <a:rPr lang="zh-TW" altLang="en-US" sz="28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仰 望</a:t>
            </a: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耶 和 華 ， 靜 默 等 候 他 的 救 恩 ， 這 原 是 好 的 。</a:t>
            </a:r>
          </a:p>
          <a:p>
            <a:endParaRPr lang="zh-TW" altLang="en-US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1427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8E26-635E-4284-B1D6-86E80CE7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solidFill>
                  <a:srgbClr val="FFC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</a:t>
            </a:r>
            <a:r>
              <a:rPr lang="zh-TW" altLang="en-US" sz="8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8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望</a:t>
            </a:r>
            <a:r>
              <a:rPr lang="zh-TW" altLang="en-US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7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愛</a:t>
            </a:r>
            <a:endParaRPr lang="en-US" sz="8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66B9E-54B0-454C-BA55-C49F79FD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979" y="3209892"/>
            <a:ext cx="10684042" cy="341630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信靠順服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聽從主命 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Trust &amp; Obey</a:t>
            </a: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舊習慣不改 </a:t>
            </a:r>
            <a:endParaRPr lang="en-US" altLang="zh-TW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自高自大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高傲自信</a:t>
            </a:r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sz="4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545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7ABC-BF26-4E49-9BDC-E28C3BBA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7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</a:t>
            </a:r>
            <a:r>
              <a:rPr lang="zh-TW" altLang="en-US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8800" b="1" dirty="0">
                <a:solidFill>
                  <a:srgbClr val="FFC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望</a:t>
            </a:r>
            <a:r>
              <a:rPr lang="zh-TW" altLang="en-US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8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zh-TW" altLang="en-US" sz="72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愛</a:t>
            </a:r>
            <a:endParaRPr lang="en-US" sz="8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FFBB3B-5212-471F-B915-147A7EDE4455}"/>
              </a:ext>
            </a:extLst>
          </p:cNvPr>
          <p:cNvSpPr/>
          <p:nvPr/>
        </p:nvSpPr>
        <p:spPr>
          <a:xfrm>
            <a:off x="833744" y="2474313"/>
            <a:ext cx="1052451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希伯來書十一章一節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信 就 是 所 望 之 事 的 實 底 ， 是 未 見 之 事 的 確 據 。</a:t>
            </a:r>
            <a:endParaRPr lang="en-US" altLang="zh-TW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2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希伯來書六章十二節</a:t>
            </a:r>
            <a:endParaRPr lang="en-US" altLang="zh-TW" sz="32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TW" altLang="en-US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並 且 不 懈 怠 ， 總 要 效 法 那 些 憑 信 心 和 忍 耐 承 受 應 許 的 人 。</a:t>
            </a:r>
            <a:endParaRPr lang="en-US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094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70F6-1AD4-4190-B644-5BDD324D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引言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96A90-EE26-4612-A22F-084954B0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2918460"/>
            <a:ext cx="11426825" cy="3416300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世人的願望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			</a:t>
            </a:r>
            <a:r>
              <a:rPr lang="en-US" altLang="zh-TW" sz="9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Wish</a:t>
            </a:r>
            <a:endParaRPr lang="en-US" altLang="zh-TW" sz="10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父神的應許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			</a:t>
            </a:r>
            <a:r>
              <a:rPr lang="en-US" altLang="zh-TW" sz="9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Promise</a:t>
            </a:r>
            <a:endParaRPr lang="en-US" altLang="zh-TW" sz="10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信徒的指望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					</a:t>
            </a:r>
            <a:r>
              <a:rPr lang="en-US" altLang="zh-TW" sz="9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Hope</a:t>
            </a:r>
            <a:endParaRPr lang="en-US" altLang="zh-TW" sz="10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6000" b="1" dirty="0">
                <a:latin typeface="DengXian" panose="02010600030101010101" pitchFamily="2" charset="-122"/>
                <a:ea typeface="DengXian" panose="02010600030101010101" pitchFamily="2" charset="-122"/>
              </a:rPr>
              <a:t>			</a:t>
            </a:r>
            <a:endParaRPr lang="en-US" sz="6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543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70F6-1AD4-4190-B644-5BDD324D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觀望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96A90-EE26-4612-A22F-084954B0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918460"/>
            <a:ext cx="11176000" cy="3416300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往下</a:t>
            </a:r>
            <a:r>
              <a:rPr lang="zh-TW" altLang="en-US" sz="10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望</a:t>
            </a:r>
            <a:r>
              <a:rPr lang="en-US" altLang="zh-TW" sz="1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悲觀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灰暗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 破爛</a:t>
            </a:r>
            <a:endParaRPr lang="en-US" altLang="zh-TW" sz="10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往周圍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	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複雜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鬼詐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自私</a:t>
            </a:r>
            <a:endParaRPr lang="en-US" altLang="zh-TW" sz="10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往上</a:t>
            </a:r>
            <a:r>
              <a:rPr lang="zh-TW" altLang="en-US" sz="10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望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			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蔚藍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清静</a:t>
            </a:r>
            <a:r>
              <a:rPr lang="en-US" altLang="zh-TW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10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光明</a:t>
            </a:r>
            <a:endParaRPr lang="en-US" altLang="zh-TW" sz="10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6000" b="1" dirty="0">
                <a:latin typeface="DengXian" panose="02010600030101010101" pitchFamily="2" charset="-122"/>
                <a:ea typeface="DengXian" panose="02010600030101010101" pitchFamily="2" charset="-122"/>
              </a:rPr>
              <a:t>			</a:t>
            </a:r>
            <a:endParaRPr lang="en-US" sz="6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850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70F6-1AD4-4190-B644-5BDD324D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盼望與應許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96A90-EE26-4612-A22F-084954B0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918460"/>
            <a:ext cx="11176000" cy="341630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所望之事</a:t>
            </a:r>
            <a:r>
              <a:rPr lang="zh-TW" altLang="en-US" sz="7800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4300" dirty="0">
                <a:latin typeface="DengXian" panose="02010600030101010101" pitchFamily="2" charset="-122"/>
                <a:ea typeface="DengXian" panose="02010600030101010101" pitchFamily="2" charset="-122"/>
              </a:rPr>
              <a:t>羅</a:t>
            </a:r>
            <a:r>
              <a:rPr lang="en-US" altLang="zh-TW" sz="4300" dirty="0">
                <a:latin typeface="DengXian" panose="02010600030101010101" pitchFamily="2" charset="-122"/>
                <a:ea typeface="DengXian" panose="02010600030101010101" pitchFamily="2" charset="-122"/>
              </a:rPr>
              <a:t>8:24, </a:t>
            </a:r>
            <a:r>
              <a:rPr lang="zh-TW" altLang="en-US" sz="4300" dirty="0">
                <a:latin typeface="DengXian" panose="02010600030101010101" pitchFamily="2" charset="-122"/>
                <a:ea typeface="DengXian" panose="02010600030101010101" pitchFamily="2" charset="-122"/>
              </a:rPr>
              <a:t>希</a:t>
            </a:r>
            <a:r>
              <a:rPr lang="en-US" altLang="zh-TW" sz="4300" dirty="0">
                <a:latin typeface="DengXian" panose="02010600030101010101" pitchFamily="2" charset="-122"/>
                <a:ea typeface="DengXian" panose="02010600030101010101" pitchFamily="2" charset="-122"/>
              </a:rPr>
              <a:t>11:1</a:t>
            </a:r>
          </a:p>
          <a:p>
            <a:pPr marL="0" indent="0">
              <a:buNone/>
            </a:pP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			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看見了的何必再盼望？ 所望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的實底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未見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確據</a:t>
            </a:r>
            <a:endParaRPr lang="en-US" altLang="zh-TW" sz="3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希望與盼望 </a:t>
            </a:r>
            <a:r>
              <a:rPr lang="en-US" altLang="zh-TW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Hope vs. </a:t>
            </a:r>
            <a:r>
              <a:rPr lang="en-US" altLang="zh-TW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Looking forward to</a:t>
            </a:r>
            <a:endParaRPr lang="en-US" sz="6600" b="1" u="sng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656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B2DCA-8D0A-486F-95DC-CDD2A10EC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901883"/>
            <a:ext cx="8825659" cy="341630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指望 </a:t>
            </a:r>
            <a:r>
              <a:rPr lang="en-US" altLang="zh-TW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– Promise</a:t>
            </a:r>
          </a:p>
          <a:p>
            <a:endParaRPr lang="en-US" altLang="zh-TW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聖經 </a:t>
            </a:r>
            <a:r>
              <a:rPr lang="en-US" altLang="zh-TW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- 400</a:t>
            </a:r>
            <a:r>
              <a:rPr lang="zh-TW" altLang="en-U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多個應許</a:t>
            </a:r>
            <a:endParaRPr lang="en-US" altLang="zh-TW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sz="6600" b="1" dirty="0">
              <a:solidFill>
                <a:schemeClr val="tx2">
                  <a:lumMod val="60000"/>
                  <a:lumOff val="40000"/>
                </a:schemeClr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6C5180-58F7-4DFE-B27A-918734E0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應許</a:t>
            </a:r>
            <a:r>
              <a:rPr lang="en-US" altLang="zh-TW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zh-TW" altLang="en-US" sz="8800" b="1" dirty="0">
                <a:latin typeface="DengXian" panose="02010600030101010101" pitchFamily="2" charset="-122"/>
                <a:ea typeface="DengXian" panose="02010600030101010101" pitchFamily="2" charset="-122"/>
              </a:rPr>
              <a:t>指望</a:t>
            </a:r>
            <a:endParaRPr lang="en-US" sz="8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6385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7643</TotalTime>
  <Words>924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DengXian</vt:lpstr>
      <vt:lpstr>Helvetica Neue</vt:lpstr>
      <vt:lpstr>Microsoft JhengHei</vt:lpstr>
      <vt:lpstr>Microsoft YaHei</vt:lpstr>
      <vt:lpstr>Arial</vt:lpstr>
      <vt:lpstr>Century Gothic</vt:lpstr>
      <vt:lpstr>Wingdings 3</vt:lpstr>
      <vt:lpstr>Ion Boardroom</vt:lpstr>
      <vt:lpstr>信望愛</vt:lpstr>
      <vt:lpstr>引言: 冠狀疫情的回應</vt:lpstr>
      <vt:lpstr>PowerPoint Presentation</vt:lpstr>
      <vt:lpstr>信 - 望 - 愛</vt:lpstr>
      <vt:lpstr>信 - 望 - 愛</vt:lpstr>
      <vt:lpstr>引言</vt:lpstr>
      <vt:lpstr>觀望</vt:lpstr>
      <vt:lpstr>盼望與應許</vt:lpstr>
      <vt:lpstr>應許-指望</vt:lpstr>
      <vt:lpstr>基督徒的盼望</vt:lpstr>
      <vt:lpstr>今生預備來世</vt:lpstr>
      <vt:lpstr>真實的盼望</vt:lpstr>
      <vt:lpstr> 信徙生命成長</vt:lpstr>
      <vt:lpstr>今生的盼望</vt:lpstr>
      <vt:lpstr>榮耀的盼望</vt:lpstr>
      <vt:lpstr>結語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信望愛</dc:title>
  <dc:creator>Yiwen K. Luo</dc:creator>
  <cp:lastModifiedBy>Yiwen K. Luo</cp:lastModifiedBy>
  <cp:revision>80</cp:revision>
  <dcterms:created xsi:type="dcterms:W3CDTF">2020-01-21T21:24:56Z</dcterms:created>
  <dcterms:modified xsi:type="dcterms:W3CDTF">2020-03-26T17:07:34Z</dcterms:modified>
</cp:coreProperties>
</file>