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6" r:id="rId12"/>
    <p:sldId id="277" r:id="rId13"/>
    <p:sldId id="279" r:id="rId14"/>
    <p:sldId id="280" r:id="rId15"/>
    <p:sldId id="281" r:id="rId16"/>
    <p:sldId id="282" r:id="rId17"/>
    <p:sldId id="283" r:id="rId18"/>
    <p:sldId id="284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0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0FA34-6F9B-4E5D-B3A1-EA72216228FA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43FE2-FA01-43D9-AD11-50B2BBAC9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54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B1AB-777B-4582-88A7-BB3F1F337F02}" type="datetime1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EF2F-3176-4A0C-82E6-BC0156C092A2}" type="datetime1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861C-3025-4053-A050-B593F0F115F7}" type="datetime1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7C34-CDDF-4A2E-B6DB-358932564505}" type="datetime1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4B0BA-F88F-4BCC-8037-57C4F0EAA2C4}" type="datetime1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59C8-706F-4CC0-9BD0-CEC84C51C61B}" type="datetime1">
              <a:rPr lang="en-US" smtClean="0"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37B9-FBF0-4A42-BD5E-07F370BCA90B}" type="datetime1">
              <a:rPr lang="en-US" smtClean="0"/>
              <a:t>12/14/2012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DFCA-9DD1-4876-8B73-4AB495343C61}" type="datetime1">
              <a:rPr lang="en-US" smtClean="0"/>
              <a:t>12/14/2012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6E64-FE1F-482E-87E8-A629012A2E0C}" type="datetime1">
              <a:rPr lang="en-US" smtClean="0"/>
              <a:t>12/14/2012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B37B-714A-4876-A9A2-F980EE79E079}" type="datetime1">
              <a:rPr lang="en-US" smtClean="0"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6E11-3B8A-4DE7-A41C-2D483CEBAEB4}" type="datetime1">
              <a:rPr lang="en-US" smtClean="0"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A6EC-504E-4DEF-8168-DB670A3CA7F7}" type="datetime1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BADD0-BA5F-4D63-B25F-81EC67AAC6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deseretnews.com/images/top/main/14627/14627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ccctohomeless/" TargetMode="Externa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ea typeface="PMingLiU" pitchFamily="18" charset="-120"/>
              </a:rPr>
              <a:t>千橡</a:t>
            </a:r>
            <a:r>
              <a:rPr lang="ja-JP" altLang="en-US" b="1" smtClean="0">
                <a:solidFill>
                  <a:schemeClr val="tx1"/>
                </a:solidFill>
                <a:ea typeface="PMingLiU" pitchFamily="18" charset="-120"/>
              </a:rPr>
              <a:t>城</a:t>
            </a:r>
            <a:r>
              <a:rPr lang="zh-TW" altLang="en-US" b="1" dirty="0" smtClean="0">
                <a:solidFill>
                  <a:schemeClr val="tx1"/>
                </a:solidFill>
                <a:ea typeface="PMingLiU" pitchFamily="18" charset="-120"/>
              </a:rPr>
              <a:t>基督教會</a:t>
            </a:r>
            <a:r>
              <a:rPr lang="en-US" altLang="zh-TW" b="1" dirty="0" smtClean="0">
                <a:solidFill>
                  <a:schemeClr val="tx1"/>
                </a:solidFill>
                <a:ea typeface="PMingLiU" pitchFamily="18" charset="-120"/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  <a:ea typeface="PMingLiU" pitchFamily="18" charset="-120"/>
              </a:rPr>
            </a:br>
            <a:r>
              <a:rPr lang="en-US" altLang="ja-JP" b="1" dirty="0" smtClean="0">
                <a:solidFill>
                  <a:schemeClr val="tx1"/>
                </a:solidFill>
                <a:ea typeface="PMingLiU" pitchFamily="18" charset="-120"/>
              </a:rPr>
              <a:t>CCCTO</a:t>
            </a:r>
            <a:r>
              <a:rPr lang="ja-JP" altLang="en-US" b="1" smtClean="0">
                <a:solidFill>
                  <a:schemeClr val="tx1"/>
                </a:solidFill>
                <a:ea typeface="PMingLiU" pitchFamily="18" charset="-120"/>
              </a:rPr>
              <a:t>粵語崇拜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962400"/>
            <a:ext cx="7696200" cy="1752600"/>
          </a:xfrm>
        </p:spPr>
        <p:txBody>
          <a:bodyPr>
            <a:normAutofit fontScale="25000" lnSpcReduction="20000"/>
          </a:bodyPr>
          <a:lstStyle/>
          <a:p>
            <a:r>
              <a:rPr lang="en-US" altLang="ja-JP" sz="192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12/15/2012</a:t>
            </a:r>
          </a:p>
          <a:p>
            <a:r>
              <a:rPr lang="en-US" altLang="ja-JP" b="1" dirty="0" smtClean="0">
                <a:latin typeface="PMingLiU" pitchFamily="18" charset="-120"/>
                <a:ea typeface="PMingLiU" pitchFamily="18" charset="-120"/>
              </a:rPr>
              <a:t>                             </a:t>
            </a:r>
          </a:p>
          <a:p>
            <a:r>
              <a:rPr lang="en-US" altLang="ja-JP" b="1" dirty="0" smtClean="0">
                <a:latin typeface="PMingLiU" pitchFamily="18" charset="-120"/>
                <a:ea typeface="PMingLiU" pitchFamily="18" charset="-120"/>
              </a:rPr>
              <a:t>                             </a:t>
            </a:r>
          </a:p>
          <a:p>
            <a:endParaRPr lang="en-US" altLang="ja-JP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en-US" altLang="ja-JP" b="1" dirty="0" smtClean="0">
                <a:latin typeface="PMingLiU" pitchFamily="18" charset="-120"/>
                <a:ea typeface="PMingLiU" pitchFamily="18" charset="-120"/>
              </a:rPr>
              <a:t>                                              </a:t>
            </a:r>
          </a:p>
          <a:p>
            <a:endParaRPr lang="en-US" altLang="ja-JP" b="1" dirty="0" smtClean="0">
              <a:latin typeface="PMingLiU" pitchFamily="18" charset="-120"/>
              <a:ea typeface="PMingLiU" pitchFamily="18" charset="-120"/>
            </a:endParaRPr>
          </a:p>
          <a:p>
            <a:endParaRPr lang="en-US" altLang="ja-JP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ja-JP" altLang="en-US" sz="12800" b="1" smtClean="0">
                <a:latin typeface="PMingLiU" pitchFamily="18" charset="-120"/>
                <a:ea typeface="PMingLiU" pitchFamily="18" charset="-120"/>
              </a:rPr>
              <a:t>                     </a:t>
            </a:r>
            <a:endParaRPr lang="en-US" altLang="ja-JP" sz="12800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ja-JP" altLang="en-US" sz="11200" b="1" smtClean="0">
                <a:latin typeface="PMingLiU" pitchFamily="18" charset="-120"/>
                <a:ea typeface="PMingLiU" pitchFamily="18" charset="-120"/>
              </a:rPr>
              <a:t>                       </a:t>
            </a:r>
            <a:r>
              <a:rPr lang="ja-JP" altLang="en-US" sz="11200" b="1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請將手機關閉，以安靜的心崇拜</a:t>
            </a:r>
            <a:endParaRPr lang="en-US" altLang="ja-JP" sz="11200" b="1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  <a:p>
            <a:endParaRPr lang="en-US" sz="11200" dirty="0" smtClean="0"/>
          </a:p>
          <a:p>
            <a:endParaRPr lang="en-US" dirty="0"/>
          </a:p>
        </p:txBody>
      </p:sp>
      <p:pic>
        <p:nvPicPr>
          <p:cNvPr id="4" name="Picture 2" descr="http://www.gabaradmissions.org/images/no_cell_pho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105400"/>
            <a:ext cx="1371600" cy="12954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1999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/>
              <a:t>彌迦書 </a:t>
            </a:r>
            <a:r>
              <a:rPr lang="en-US" altLang="ja-JP" sz="3200" dirty="0"/>
              <a:t>5:2</a:t>
            </a:r>
            <a:r>
              <a:rPr lang="ja-JP" altLang="en-US" sz="3200"/>
              <a:t>，</a:t>
            </a:r>
            <a:r>
              <a:rPr lang="en-US" altLang="ja-JP" sz="3200" dirty="0"/>
              <a:t>6:6-8</a:t>
            </a:r>
            <a:endParaRPr lang="en-US" sz="3200" b="1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305800" cy="54864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 </a:t>
            </a:r>
            <a:r>
              <a:rPr lang="en-US" altLang="zh-TW" sz="2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5:2 </a:t>
            </a:r>
            <a:r>
              <a:rPr lang="zh-TW" altLang="en-US" sz="2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伯 利 恆 以 法 他 阿 、 你 在 猶 大 諸 城 中 為 小 、 將 來 必 有 一 位 從 你 那 裡 出 來 、 在 以 色 列 中 為 我 作 掌 權 的 ． 他 的 根 源 從 亙 古 、 從 太 初 就 有 。</a:t>
            </a:r>
            <a:endParaRPr lang="en-US" altLang="zh-TW" sz="2400" b="1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  <a:p>
            <a:pPr algn="l"/>
            <a:r>
              <a:rPr lang="en-US" altLang="zh-TW" sz="2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6:6 </a:t>
            </a:r>
            <a:r>
              <a:rPr lang="zh-TW" altLang="en-US" sz="2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我 朝 見 耶 和 華 、 在 至 高 　 神 面 前 跪 拜 、 當 獻 上 甚 麼 呢 。 豈 可 獻 一 歲 的 牛 犢 為 燔 祭 麼 。 </a:t>
            </a:r>
            <a:endParaRPr lang="en-US" altLang="zh-TW" sz="2400" b="1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  <a:p>
            <a:pPr algn="l"/>
            <a:r>
              <a:rPr lang="en-US" altLang="zh-TW" sz="2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6:7 </a:t>
            </a:r>
            <a:r>
              <a:rPr lang="zh-TW" altLang="en-US" sz="2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耶 和 華 豈 喜 悅 千 千 的 公 羊 、 或 是 萬 萬 的 油 河 麼 。 我 豈 可 為 自 己 的 罪 過 獻 我 的 長 子 麼 。 為 心 中 的 罪 惡 獻 我 身 所 生 的 麼 。 </a:t>
            </a:r>
            <a:endParaRPr lang="en-US" altLang="zh-TW" sz="2400" b="1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  <a:p>
            <a:pPr algn="l"/>
            <a:r>
              <a:rPr lang="en-US" altLang="zh-TW" sz="2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6:8 </a:t>
            </a:r>
            <a:r>
              <a:rPr lang="zh-TW" altLang="en-US" sz="24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世 人 哪 、 耶 和 華 已 指 示 你 何 為 善 。 他 向 你 所 要 的 是 甚 麼 呢 。 只 要 你 行 公 義 、 好 憐 憫 、 存 謙 卑 的 心 、 與 你 的 　 神 同 行 。</a:t>
            </a:r>
            <a:endParaRPr lang="en-US" sz="2400" b="1" dirty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-381000" y="838200"/>
            <a:ext cx="9525000" cy="2721429"/>
          </a:xfrm>
        </p:spPr>
        <p:txBody>
          <a:bodyPr>
            <a:noAutofit/>
          </a:bodyPr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你想要什麼聖誕禮物</a:t>
            </a:r>
            <a:r>
              <a:rPr lang="en-US" altLang="ja-JP" dirty="0" smtClean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?</a:t>
            </a:r>
            <a:r>
              <a:rPr lang="en-US" altLang="zh-TW" dirty="0" smtClean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  <a:cs typeface="Arial" charset="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  <a:cs typeface="Arial" charset="0"/>
              </a:rPr>
            </a:br>
            <a:r>
              <a:rPr lang="en-US" altLang="zh-TW" dirty="0" smtClean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  <a:cs typeface="Arial" charset="0"/>
              </a:rPr>
              <a:t>What do you want for</a:t>
            </a:r>
            <a:br>
              <a:rPr lang="en-US" altLang="zh-TW" dirty="0" smtClean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  <a:cs typeface="Arial" charset="0"/>
              </a:rPr>
            </a:br>
            <a:r>
              <a:rPr lang="en-US" altLang="zh-TW" dirty="0" smtClean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  <a:cs typeface="Arial" charset="0"/>
              </a:rPr>
              <a:t>Christmas</a:t>
            </a:r>
            <a:r>
              <a:rPr lang="en-US" altLang="zh-TW" dirty="0" smtClean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  <a:cs typeface="Arial" charset="0"/>
              </a:rPr>
              <a:t>?</a:t>
            </a:r>
            <a:br>
              <a:rPr lang="en-US" altLang="zh-TW" dirty="0" smtClean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  <a:cs typeface="Arial" charset="0"/>
              </a:rPr>
            </a:br>
            <a:r>
              <a:rPr lang="en-US" altLang="zh-TW" dirty="0" smtClean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  <a:cs typeface="Arial" charset="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  <a:cs typeface="Arial" charset="0"/>
              </a:rPr>
            </a:b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彌迦書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Micah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5:2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6:6-8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1200" y="29718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2" descr="http://3.bp.blogspot.com/_rAJe_CypsZs/TQLCAnz1O9I/AAAAAAAABc8/X6MX-TRnjAI/s1600/present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52900"/>
            <a:ext cx="4656663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3947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hot toy  </a:t>
            </a:r>
            <a:r>
              <a:rPr lang="zh-TW" altLang="en-US" dirty="0"/>
              <a:t>一個熱門的玩具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www.deseretnews.com/images/top/main/14627/14627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62200"/>
            <a:ext cx="4114800" cy="393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27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81975" cy="990600"/>
          </a:xfrm>
        </p:spPr>
        <p:txBody>
          <a:bodyPr/>
          <a:lstStyle/>
          <a:p>
            <a:pPr marL="0" indent="0"/>
            <a:r>
              <a:rPr lang="zh-TW" altLang="en-US" b="1" dirty="0">
                <a:latin typeface="Times New Roman" pitchFamily="18" charset="0"/>
                <a:cs typeface="Times New Roman" pitchFamily="18" charset="0"/>
              </a:rPr>
              <a:t>彌 迦 書 </a:t>
            </a: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6:6-8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5800" cy="5410200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000" b="1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zh-TW" sz="3000" b="1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zh-TW" altLang="en-US" sz="3000" dirty="0">
                <a:latin typeface="Times New Roman" pitchFamily="18" charset="0"/>
                <a:cs typeface="Times New Roman" pitchFamily="18" charset="0"/>
              </a:rPr>
              <a:t>我 朝 見 耶 和 華 ， 在 至 高 神 面 前 跪 拜 ， 當 獻 上 甚 麼 呢 ？ 豈 可 獻 一 歲 的 牛 犢 為 燔 祭 麼 </a:t>
            </a:r>
            <a:r>
              <a:rPr lang="zh-TW" altLang="en-US" sz="3000" dirty="0" smtClean="0">
                <a:latin typeface="Times New Roman" pitchFamily="18" charset="0"/>
                <a:cs typeface="Times New Roman" pitchFamily="18" charset="0"/>
              </a:rPr>
              <a:t>？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TW" sz="3000" b="1" baseline="30000" dirty="0"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zh-TW" altLang="en-US" sz="3000" dirty="0">
                <a:latin typeface="Times New Roman" pitchFamily="18" charset="0"/>
                <a:cs typeface="Times New Roman" pitchFamily="18" charset="0"/>
              </a:rPr>
              <a:t>耶 和 華 豈 喜 悅 千 千 的 公 羊 ， 或 是 萬 萬 的 油 河 麼 ？ 我 豈 可 為 自 己 的 罪 過 獻 我 的 長 子 麼 ？ 為 心 中 的 罪 惡 獻 我 身 所 生 的 麼 </a:t>
            </a:r>
            <a:r>
              <a:rPr lang="zh-TW" altLang="en-US" sz="3000" dirty="0" smtClean="0">
                <a:latin typeface="Times New Roman" pitchFamily="18" charset="0"/>
                <a:cs typeface="Times New Roman" pitchFamily="18" charset="0"/>
              </a:rPr>
              <a:t>？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TW" sz="3000" b="1" baseline="30000" dirty="0"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zh-TW" altLang="en-US" sz="3000" dirty="0">
                <a:latin typeface="Times New Roman" pitchFamily="18" charset="0"/>
                <a:cs typeface="Times New Roman" pitchFamily="18" charset="0"/>
              </a:rPr>
              <a:t>世 人 哪 ， 耶 和 華 已 指 示 你 何 為 善 。 他 向 你 所 要 的 是 甚 麼 呢 ？ 只 要 你 行 公 義 ， 好 憐 憫 ， 存 謙 卑 的 心 ， 與 你 的 神 同 行 。</a:t>
            </a:r>
          </a:p>
        </p:txBody>
      </p:sp>
    </p:spTree>
    <p:extLst>
      <p:ext uri="{BB962C8B-B14F-4D97-AF65-F5344CB8AC3E}">
        <p14:creationId xmlns:p14="http://schemas.microsoft.com/office/powerpoint/2010/main" val="165823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Micah’s Era </a:t>
            </a:r>
            <a:r>
              <a:rPr lang="zh-TW" altLang="en-US" dirty="0"/>
              <a:t>彌迦書的時代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en-US" sz="3600" dirty="0" smtClean="0"/>
              <a:t>International Conflicts  </a:t>
            </a:r>
            <a:r>
              <a:rPr lang="zh-TW" altLang="en-US" sz="3600" dirty="0" smtClean="0"/>
              <a:t>國</a:t>
            </a:r>
            <a:r>
              <a:rPr lang="zh-TW" altLang="en-US" sz="3600" dirty="0"/>
              <a:t>際衝</a:t>
            </a:r>
            <a:r>
              <a:rPr lang="zh-TW" altLang="en-US" sz="3600" dirty="0" smtClean="0"/>
              <a:t>突</a:t>
            </a:r>
            <a:endParaRPr lang="en-US" sz="3600" dirty="0" smtClean="0"/>
          </a:p>
          <a:p>
            <a:pPr marL="514350" indent="-514350">
              <a:buAutoNum type="arabicPeriod"/>
            </a:pPr>
            <a:endParaRPr lang="en-US" sz="3600" dirty="0"/>
          </a:p>
          <a:p>
            <a:pPr marL="514350" indent="-514350">
              <a:buAutoNum type="arabicPeriod"/>
            </a:pPr>
            <a:r>
              <a:rPr lang="en-US" sz="3600" dirty="0" smtClean="0"/>
              <a:t>Religious/political </a:t>
            </a:r>
            <a:r>
              <a:rPr lang="en-US" sz="3600" dirty="0"/>
              <a:t>Corruption.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zh-TW" altLang="en-US" sz="3600" dirty="0" smtClean="0"/>
              <a:t>宗</a:t>
            </a:r>
            <a:r>
              <a:rPr lang="zh-TW" altLang="en-US" sz="3600" dirty="0"/>
              <a:t>教和政治腐敗。</a:t>
            </a:r>
          </a:p>
          <a:p>
            <a:pPr marL="514350" indent="-514350">
              <a:buAutoNum type="arabicPeriod"/>
            </a:pPr>
            <a:endParaRPr lang="en-US" sz="3600" dirty="0"/>
          </a:p>
          <a:p>
            <a:pPr marL="514350" indent="-514350">
              <a:buAutoNum type="arabicPeriod"/>
            </a:pPr>
            <a:r>
              <a:rPr lang="en-US" sz="3600" dirty="0" smtClean="0"/>
              <a:t>Moral Chaos  </a:t>
            </a:r>
            <a:r>
              <a:rPr lang="zh-TW" altLang="en-US" sz="3600" dirty="0" smtClean="0"/>
              <a:t>道</a:t>
            </a:r>
            <a:r>
              <a:rPr lang="zh-TW" altLang="en-US" sz="3600" dirty="0"/>
              <a:t>德的混亂。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47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4953000"/>
          </a:xfrm>
        </p:spPr>
        <p:txBody>
          <a:bodyPr/>
          <a:lstStyle/>
          <a:p>
            <a:pPr algn="ctr"/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耶穌要什麼聖誕禮物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54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en-US" altLang="zh-TW" sz="54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r>
              <a:rPr lang="en-US" altLang="zh-TW" sz="54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What </a:t>
            </a:r>
            <a:r>
              <a:rPr lang="en-US" altLang="zh-TW" sz="5400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does Jesus want for Christmas</a:t>
            </a:r>
            <a:r>
              <a:rPr lang="en-US" altLang="zh-TW" sz="54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?</a:t>
            </a:r>
            <a:br>
              <a:rPr lang="en-US" altLang="zh-TW" sz="5400" dirty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endParaRPr lang="en-US" sz="5400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  <p:pic>
        <p:nvPicPr>
          <p:cNvPr id="1026" name="Picture 2" descr="http://3.bp.blogspot.com/_rAJe_CypsZs/TQLCAnz1O9I/AAAAAAAABc8/X6MX-TRnjAI/s1600/presen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76800"/>
            <a:ext cx="2381250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78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848600" cy="1066800"/>
          </a:xfrm>
        </p:spPr>
        <p:txBody>
          <a:bodyPr>
            <a:noAutofit/>
          </a:bodyPr>
          <a:lstStyle/>
          <a:p>
            <a:r>
              <a:rPr lang="zh-TW" altLang="en-US" dirty="0"/>
              <a:t>不可取的禮</a:t>
            </a:r>
            <a:r>
              <a:rPr lang="zh-TW" altLang="en-US" dirty="0" smtClean="0"/>
              <a:t>物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!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</a:b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hat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doesn’t want!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2286000"/>
            <a:ext cx="784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 marL="914400" indent="-914400" algn="ctr">
              <a:buFont typeface="+mj-lt"/>
              <a:buAutoNum type="arabicPeriod"/>
            </a:pPr>
            <a:r>
              <a:rPr lang="en-US" altLang="ja-JP" sz="4800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Quality  </a:t>
            </a:r>
            <a:r>
              <a:rPr lang="zh-TW" altLang="en-US" sz="4800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質量</a:t>
            </a:r>
            <a:endParaRPr lang="en-US" altLang="zh-TW" sz="4800" dirty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  <a:p>
            <a:pPr marL="914400" indent="-914400" algn="ctr">
              <a:buFont typeface="+mj-lt"/>
              <a:buAutoNum type="arabicPeriod"/>
            </a:pPr>
            <a:endParaRPr lang="en-US" altLang="zh-TW" sz="4800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  <a:p>
            <a:pPr marL="914400" indent="-914400" algn="ctr">
              <a:buFont typeface="+mj-lt"/>
              <a:buAutoNum type="arabicPeriod"/>
            </a:pPr>
            <a:r>
              <a:rPr lang="en-US" altLang="zh-TW" sz="4800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Quantity </a:t>
            </a:r>
            <a:r>
              <a:rPr lang="zh-TW" altLang="en-US" sz="4800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數量</a:t>
            </a:r>
            <a:endParaRPr lang="en-US" altLang="zh-TW" sz="4800" dirty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  <a:p>
            <a:pPr marL="914400" indent="-914400" algn="ctr">
              <a:buFont typeface="+mj-lt"/>
              <a:buAutoNum type="arabicPeriod"/>
            </a:pPr>
            <a:endParaRPr lang="en-US" altLang="zh-TW" sz="4800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  <a:p>
            <a:pPr marL="914400" indent="-914400" algn="ctr">
              <a:buFont typeface="+mj-lt"/>
              <a:buAutoNum type="arabicPeriod"/>
            </a:pPr>
            <a:r>
              <a:rPr lang="en-US" altLang="zh-TW" sz="4800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Bargaining </a:t>
            </a:r>
            <a:r>
              <a:rPr lang="zh-TW" altLang="en-US" sz="4800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談判</a:t>
            </a:r>
            <a:endParaRPr lang="en-US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84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6896" y="533400"/>
            <a:ext cx="7848600" cy="1066800"/>
          </a:xfrm>
        </p:spPr>
        <p:txBody>
          <a:bodyPr>
            <a:normAutofit fontScale="90000"/>
          </a:bodyPr>
          <a:lstStyle/>
          <a:p>
            <a:r>
              <a:rPr lang="zh-TW" altLang="en-US" sz="4900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  <a:cs typeface="Times New Roman" pitchFamily="18" charset="0"/>
              </a:rPr>
              <a:t>神</a:t>
            </a:r>
            <a:r>
              <a:rPr lang="ja-JP" altLang="en-US" sz="4900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  <a:cs typeface="Times New Roman" pitchFamily="18" charset="0"/>
              </a:rPr>
              <a:t>期</a:t>
            </a:r>
            <a:r>
              <a:rPr lang="ja-JP" altLang="en-US" sz="4900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  <a:cs typeface="Times New Roman" pitchFamily="18" charset="0"/>
              </a:rPr>
              <a:t>待</a:t>
            </a:r>
            <a:r>
              <a:rPr lang="zh-TW" altLang="en-US" sz="4900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  <a:cs typeface="Times New Roman" pitchFamily="18" charset="0"/>
              </a:rPr>
              <a:t>的</a:t>
            </a:r>
            <a:r>
              <a:rPr lang="zh-TW" altLang="en-US" sz="4900" dirty="0">
                <a:latin typeface="PMingLiU" pitchFamily="18" charset="-120"/>
                <a:ea typeface="PMingLiU" pitchFamily="18" charset="-120"/>
              </a:rPr>
              <a:t>理</a:t>
            </a:r>
            <a:r>
              <a:rPr lang="zh-TW" altLang="en-US" sz="4900" dirty="0" smtClean="0">
                <a:latin typeface="PMingLiU" pitchFamily="18" charset="-120"/>
                <a:ea typeface="PMingLiU" pitchFamily="18" charset="-120"/>
              </a:rPr>
              <a:t>想禮物</a:t>
            </a:r>
            <a:r>
              <a:rPr lang="en-US" altLang="zh-TW" sz="4900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  <a:cs typeface="Times New Roman" pitchFamily="18" charset="0"/>
              </a:rPr>
              <a:t>!</a:t>
            </a:r>
            <a:r>
              <a:rPr lang="en-US" altLang="zh-TW" sz="4900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  <a:cs typeface="Times New Roman" pitchFamily="18" charset="0"/>
              </a:rPr>
              <a:t/>
            </a:r>
            <a:br>
              <a:rPr lang="en-US" altLang="zh-TW" sz="4900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  <a:cs typeface="Times New Roman" pitchFamily="18" charset="0"/>
              </a:rPr>
            </a:b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hat God Expects!</a:t>
            </a:r>
            <a:endParaRPr lang="en-US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06896" y="1981200"/>
            <a:ext cx="784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 marL="914400" indent="-914400" algn="ctr">
              <a:buFont typeface="+mj-lt"/>
              <a:buAutoNum type="arabicPeriod"/>
            </a:pP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Justice 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公 義 </a:t>
            </a:r>
            <a:endParaRPr lang="en-US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ctr">
              <a:buFont typeface="+mj-lt"/>
              <a:buAutoNum type="arabicPeriod"/>
            </a:pPr>
            <a:endParaRPr lang="en-US" altLang="zh-TW" sz="4800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marL="914400" indent="-914400" algn="ctr">
              <a:buFont typeface="+mj-lt"/>
              <a:buAutoNum type="arabicPeriod"/>
            </a:pP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Mercy 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好 憐 憫 </a:t>
            </a:r>
            <a:endParaRPr lang="en-US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ctr">
              <a:buFont typeface="+mj-lt"/>
              <a:buAutoNum type="arabicPeriod"/>
            </a:pPr>
            <a:endParaRPr lang="en-US" altLang="zh-TW" sz="4800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marL="914400" indent="-914400" algn="ctr">
              <a:buFont typeface="+mj-lt"/>
              <a:buAutoNum type="arabicPeriod"/>
            </a:pP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Humility 存 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謙 卑 的 心 </a:t>
            </a:r>
          </a:p>
        </p:txBody>
      </p:sp>
    </p:spTree>
    <p:extLst>
      <p:ext uri="{BB962C8B-B14F-4D97-AF65-F5344CB8AC3E}">
        <p14:creationId xmlns:p14="http://schemas.microsoft.com/office/powerpoint/2010/main" val="7786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93088" cy="46482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To all who received him, to those who believed in him, he gave the right to become children of God”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(John 1:12)</a:t>
            </a:r>
          </a:p>
          <a:p>
            <a:pPr marL="0" indent="0">
              <a:buNone/>
            </a:pPr>
            <a:endParaRPr lang="en-US" altLang="ko-KR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o-KR" altLang="en-US" sz="4000" dirty="0" smtClean="0">
                <a:latin typeface="Times New Roman" pitchFamily="18" charset="0"/>
                <a:cs typeface="Times New Roman" pitchFamily="18" charset="0"/>
              </a:rPr>
              <a:t>凡 </a:t>
            </a:r>
            <a:r>
              <a:rPr lang="ko-KR" altLang="en-US" sz="4000" dirty="0">
                <a:latin typeface="Times New Roman" pitchFamily="18" charset="0"/>
                <a:cs typeface="Times New Roman" pitchFamily="18" charset="0"/>
              </a:rPr>
              <a:t>接 待 他 的 ， 就 是 信 他 名 的 人 </a:t>
            </a:r>
            <a:r>
              <a:rPr lang="ko-KR" altLang="en-US" sz="4000" dirty="0" smtClean="0">
                <a:latin typeface="Times New Roman" pitchFamily="18" charset="0"/>
                <a:cs typeface="Times New Roman" pitchFamily="18" charset="0"/>
              </a:rPr>
              <a:t>，他 </a:t>
            </a:r>
            <a:r>
              <a:rPr lang="ko-KR" altLang="en-US" sz="4000" dirty="0">
                <a:latin typeface="Times New Roman" pitchFamily="18" charset="0"/>
                <a:cs typeface="Times New Roman" pitchFamily="18" charset="0"/>
              </a:rPr>
              <a:t>就 賜 他 們 權 柄 ， 作 神 的 兒 女 </a:t>
            </a:r>
            <a:r>
              <a:rPr lang="ko-KR" altLang="en-US" sz="4000" dirty="0" smtClean="0"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en-US" altLang="ko-KR" sz="40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(</a:t>
            </a:r>
            <a:r>
              <a:rPr lang="ko-KR" altLang="en-US" sz="4000" dirty="0">
                <a:latin typeface="Times New Roman" pitchFamily="18" charset="0"/>
                <a:cs typeface="Times New Roman" pitchFamily="18" charset="0"/>
              </a:rPr>
              <a:t>約 翰音</a:t>
            </a:r>
            <a:r>
              <a:rPr lang="en-US" sz="40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1:12)</a:t>
            </a:r>
            <a:endParaRPr lang="en-US" sz="40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marL="0" indent="0">
              <a:buNone/>
            </a:pPr>
            <a:endParaRPr lang="en-US" sz="4000" dirty="0">
              <a:latin typeface="PMingLiU" pitchFamily="18" charset="-120"/>
              <a:ea typeface="PMingLiU" pitchFamily="18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46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zh-TW" altLang="en-US" sz="5400" b="1" dirty="0" smtClean="0"/>
              <a:t>回應詩歌</a:t>
            </a:r>
            <a:endParaRPr lang="en-US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zh-TW" altLang="en-US" sz="6000" b="1" dirty="0" smtClean="0"/>
              <a:t>宣召、禱告</a:t>
            </a:r>
            <a:endParaRPr lang="en-US" sz="6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b="1">
                <a:latin typeface="PMingLiU" pitchFamily="18" charset="-120"/>
                <a:ea typeface="PMingLiU" pitchFamily="18" charset="-120"/>
              </a:rPr>
              <a:t>普世歡騰</a:t>
            </a:r>
            <a:br>
              <a:rPr lang="ja-JP" altLang="en-US" b="1">
                <a:latin typeface="PMingLiU" pitchFamily="18" charset="-120"/>
                <a:ea typeface="PMingLiU" pitchFamily="18" charset="-120"/>
              </a:rPr>
            </a:br>
            <a:endParaRPr lang="en-US" b="1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8001000" cy="4800600"/>
          </a:xfrm>
        </p:spPr>
        <p:txBody>
          <a:bodyPr>
            <a:noAutofit/>
          </a:bodyPr>
          <a:lstStyle/>
          <a:p>
            <a:pPr algn="l"/>
            <a:r>
              <a:rPr lang="en-US" altLang="zh-TW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1</a:t>
            </a: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）普世歡騰，救主下降；大地接她君王；</a:t>
            </a:r>
            <a:b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      惟</a:t>
            </a: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願衆心預備地方，</a:t>
            </a:r>
            <a:b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      諸</a:t>
            </a: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天萬物歌唱，諸天萬物歌唱，</a:t>
            </a:r>
            <a:b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      諸</a:t>
            </a: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天，諸天萬物歌唱。</a:t>
            </a:r>
            <a:b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en-US" altLang="zh-TW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2</a:t>
            </a: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）普世歡騰，主治萬方；民眾都當歌唱，</a:t>
            </a:r>
            <a:b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      沃</a:t>
            </a: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野，洪濤，山石，平原， </a:t>
            </a:r>
            <a:endParaRPr lang="en-US" altLang="zh-TW" b="1" dirty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  <a:p>
            <a:pPr algn="l"/>
            <a:r>
              <a:rPr lang="en-US" altLang="zh-TW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      </a:t>
            </a:r>
            <a:r>
              <a:rPr lang="zh-TW" altLang="en-US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響</a:t>
            </a: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應歌聲嘹亮</a:t>
            </a:r>
            <a:r>
              <a:rPr lang="zh-TW" altLang="en-US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，歌</a:t>
            </a: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聲嘹亮</a:t>
            </a:r>
            <a:r>
              <a:rPr lang="zh-TW" altLang="en-US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，</a:t>
            </a:r>
            <a:endParaRPr lang="en-US" altLang="zh-TW" b="1" dirty="0" smtClean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  <a:p>
            <a:pPr algn="l"/>
            <a:r>
              <a:rPr lang="en-US" altLang="zh-TW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TW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     </a:t>
            </a:r>
            <a:r>
              <a:rPr lang="zh-TW" altLang="en-US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響</a:t>
            </a: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應，響應歌聲嘹亮。</a:t>
            </a:r>
            <a:r>
              <a:rPr lang="zh-TW" altLang="en-US" b="1" dirty="0"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b="1" dirty="0">
                <a:latin typeface="PMingLiU" pitchFamily="18" charset="-120"/>
                <a:ea typeface="PMingLiU" pitchFamily="18" charset="-120"/>
              </a:rPr>
            </a:br>
            <a:endParaRPr lang="en-US" b="1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1362"/>
          </a:xfrm>
        </p:spPr>
        <p:txBody>
          <a:bodyPr>
            <a:normAutofit/>
          </a:bodyPr>
          <a:lstStyle/>
          <a:p>
            <a:pPr algn="l"/>
            <a:r>
              <a:rPr lang="en-US" altLang="zh-TW" sz="3200" b="1" dirty="0">
                <a:latin typeface="PMingLiU" pitchFamily="18" charset="-120"/>
                <a:ea typeface="PMingLiU" pitchFamily="18" charset="-120"/>
              </a:rPr>
              <a:t>3</a:t>
            </a:r>
            <a:r>
              <a:rPr lang="zh-TW" altLang="en-US" sz="3200" b="1" dirty="0">
                <a:latin typeface="PMingLiU" pitchFamily="18" charset="-120"/>
                <a:ea typeface="PMingLiU" pitchFamily="18" charset="-120"/>
              </a:rPr>
              <a:t>）罪惡憂愁，不容再長，世途荊棘消亡， </a:t>
            </a:r>
            <a:br>
              <a:rPr lang="zh-TW" altLang="en-US" sz="32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3200" b="1" dirty="0">
                <a:latin typeface="PMingLiU" pitchFamily="18" charset="-120"/>
                <a:ea typeface="PMingLiU" pitchFamily="18" charset="-120"/>
              </a:rPr>
              <a:t>化詛為恩無遠弗達，到處主澤流長，</a:t>
            </a:r>
            <a:br>
              <a:rPr lang="zh-TW" altLang="en-US" sz="32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3200" b="1" dirty="0">
                <a:latin typeface="PMingLiU" pitchFamily="18" charset="-120"/>
                <a:ea typeface="PMingLiU" pitchFamily="18" charset="-120"/>
              </a:rPr>
              <a:t>到處主澤流長，到處，到處主澤流長。</a:t>
            </a:r>
            <a:br>
              <a:rPr lang="zh-TW" altLang="en-US" sz="32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3200" b="1" dirty="0"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sz="3200" b="1" dirty="0">
                <a:latin typeface="PMingLiU" pitchFamily="18" charset="-120"/>
                <a:ea typeface="PMingLiU" pitchFamily="18" charset="-120"/>
              </a:rPr>
            </a:br>
            <a:r>
              <a:rPr lang="en-US" altLang="zh-TW" sz="3200" b="1" dirty="0">
                <a:latin typeface="PMingLiU" pitchFamily="18" charset="-120"/>
                <a:ea typeface="PMingLiU" pitchFamily="18" charset="-120"/>
              </a:rPr>
              <a:t>4</a:t>
            </a:r>
            <a:r>
              <a:rPr lang="zh-TW" altLang="en-US" sz="3200" b="1" dirty="0">
                <a:latin typeface="PMingLiU" pitchFamily="18" charset="-120"/>
                <a:ea typeface="PMingLiU" pitchFamily="18" charset="-120"/>
              </a:rPr>
              <a:t>）主藉真理，恩治萬方，要使萬邦證明</a:t>
            </a:r>
            <a:br>
              <a:rPr lang="zh-TW" altLang="en-US" sz="32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3200" b="1" dirty="0">
                <a:latin typeface="PMingLiU" pitchFamily="18" charset="-120"/>
                <a:ea typeface="PMingLiU" pitchFamily="18" charset="-120"/>
              </a:rPr>
              <a:t>我主公義無限光榮，</a:t>
            </a:r>
            <a:br>
              <a:rPr lang="zh-TW" altLang="en-US" sz="32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3200" b="1" dirty="0">
                <a:latin typeface="PMingLiU" pitchFamily="18" charset="-120"/>
                <a:ea typeface="PMingLiU" pitchFamily="18" charset="-120"/>
              </a:rPr>
              <a:t>主愛奇妙莫名，主愛奇妙莫名，</a:t>
            </a:r>
            <a:br>
              <a:rPr lang="zh-TW" altLang="en-US" sz="32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3200" b="1" dirty="0">
                <a:latin typeface="PMingLiU" pitchFamily="18" charset="-120"/>
                <a:ea typeface="PMingLiU" pitchFamily="18" charset="-120"/>
              </a:rPr>
              <a:t>主愛，主愛奇妙莫名。阿門。</a:t>
            </a:r>
            <a:r>
              <a:rPr lang="zh-TW" altLang="en-US" sz="3200" dirty="0"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sz="3200" dirty="0">
                <a:latin typeface="PMingLiU" pitchFamily="18" charset="-120"/>
                <a:ea typeface="PMingLiU" pitchFamily="18" charset="-120"/>
              </a:rPr>
            </a:br>
            <a:endParaRPr lang="en-US" sz="3200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4676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金句</a:t>
            </a:r>
            <a:r>
              <a:rPr lang="en-US" b="1" dirty="0" smtClean="0">
                <a:latin typeface="PMingLiU" pitchFamily="18" charset="-120"/>
                <a:ea typeface="PMingLiU" pitchFamily="18" charset="-120"/>
              </a:rPr>
              <a:t>: </a:t>
            </a:r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彌迦書</a:t>
            </a:r>
            <a:r>
              <a:rPr lang="en-US" b="1" dirty="0" smtClean="0">
                <a:latin typeface="PMingLiU" pitchFamily="18" charset="-120"/>
                <a:ea typeface="PMingLiU" pitchFamily="18" charset="-120"/>
              </a:rPr>
              <a:t> 5:2</a:t>
            </a:r>
            <a:r>
              <a:rPr lang="en-US" sz="4800" b="1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en-US" sz="4800" b="1" dirty="0" smtClean="0">
                <a:latin typeface="PMingLiU" pitchFamily="18" charset="-120"/>
                <a:ea typeface="PMingLiU" pitchFamily="18" charset="-12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848600" cy="3200400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solidFill>
                  <a:schemeClr val="tx1"/>
                </a:solidFill>
              </a:rPr>
              <a:t>伯 利 恆 、 以 法 他 啊 ，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b="1" dirty="0" smtClean="0">
                <a:solidFill>
                  <a:schemeClr val="tx1"/>
                </a:solidFill>
              </a:rPr>
              <a:t>你 在 猶 大 諸 城 中 為 小 ，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b="1" dirty="0" smtClean="0">
                <a:solidFill>
                  <a:schemeClr val="tx1"/>
                </a:solidFill>
              </a:rPr>
              <a:t>將 來 必 有 一 位 從 你 那 裡 出 來 ，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zh-TW" altLang="en-US" b="1" dirty="0" smtClean="0">
                <a:solidFill>
                  <a:schemeClr val="tx1"/>
                </a:solidFill>
              </a:rPr>
              <a:t>在 以 色 列 中 為 我 作 掌 權 的 ；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zh-TW" altLang="en-US" b="1" dirty="0" smtClean="0">
                <a:solidFill>
                  <a:schemeClr val="tx1"/>
                </a:solidFill>
              </a:rPr>
              <a:t>他 的 根 源 從 亙 古 ， 從 太 初 就 有 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pPr algn="l"/>
            <a:endParaRPr lang="en-US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zh-TW" altLang="en-US" sz="5400" b="1" dirty="0" smtClean="0"/>
              <a:t>問安</a:t>
            </a:r>
            <a:r>
              <a:rPr lang="en-US" altLang="zh-TW" sz="5400" b="1" dirty="0" smtClean="0"/>
              <a:t>, </a:t>
            </a:r>
            <a:r>
              <a:rPr lang="zh-TW" altLang="en-US" sz="5400" b="1" dirty="0" smtClean="0"/>
              <a:t>歡迎</a:t>
            </a:r>
            <a:endParaRPr lang="en-US" sz="5400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b="1" dirty="0" smtClean="0"/>
              <a:t>報告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24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1651000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3200" dirty="0"/>
              <a:t> </a:t>
            </a:r>
            <a:r>
              <a:rPr lang="zh-TW" altLang="en-US" sz="3200" dirty="0"/>
              <a:t>粵語崇拜需要更多同工參與事奉</a:t>
            </a:r>
            <a:r>
              <a:rPr lang="en-US" sz="3200" dirty="0"/>
              <a:t>, </a:t>
            </a:r>
            <a:r>
              <a:rPr lang="zh-TW" altLang="en-US" sz="3200" dirty="0"/>
              <a:t>請與劉傳道聯絡。</a:t>
            </a:r>
            <a:endParaRPr lang="en-US" sz="3200" dirty="0"/>
          </a:p>
          <a:p>
            <a:pPr marL="342900" lvl="0" indent="-342900">
              <a:buFont typeface="+mj-lt"/>
              <a:buAutoNum type="arabicPeriod"/>
            </a:pPr>
            <a:r>
              <a:rPr lang="en-US" sz="3200" dirty="0"/>
              <a:t>   </a:t>
            </a:r>
            <a:r>
              <a:rPr lang="zh-TW" altLang="en-US" sz="3200" dirty="0"/>
              <a:t>教會英文部無家可歸者關懷事工需要同工</a:t>
            </a:r>
            <a:r>
              <a:rPr lang="en-US" sz="3200" dirty="0"/>
              <a:t>, </a:t>
            </a:r>
            <a:r>
              <a:rPr lang="zh-TW" altLang="en-US" sz="3200" dirty="0"/>
              <a:t>盼望更多粵語弟兄姐妹帮忙</a:t>
            </a:r>
            <a:r>
              <a:rPr lang="en-US" sz="3200" dirty="0"/>
              <a:t>, </a:t>
            </a:r>
            <a:r>
              <a:rPr lang="zh-TW" altLang="en-US" sz="3200" dirty="0"/>
              <a:t>請在 </a:t>
            </a:r>
            <a:r>
              <a:rPr lang="en-US" sz="3200" dirty="0">
                <a:hlinkClick r:id="rId2"/>
              </a:rPr>
              <a:t>https://sites.google.com/site/ccctohomeless/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zh-TW" altLang="en-US" sz="3200" dirty="0" smtClean="0"/>
              <a:t>報</a:t>
            </a:r>
            <a:r>
              <a:rPr lang="zh-TW" altLang="en-US" sz="3200" dirty="0"/>
              <a:t>名。</a:t>
            </a:r>
            <a:endParaRPr lang="en-US" sz="3200" dirty="0"/>
          </a:p>
          <a:p>
            <a:pPr marL="342900" lvl="0" indent="-342900">
              <a:buFont typeface="+mj-lt"/>
              <a:buAutoNum type="arabicPeriod"/>
            </a:pPr>
            <a:r>
              <a:rPr lang="en-US" sz="3200" dirty="0"/>
              <a:t>   </a:t>
            </a:r>
            <a:r>
              <a:rPr lang="zh-TW" altLang="en-US" sz="3200" dirty="0"/>
              <a:t>請注意印在秩序表後面的下次崇拜服務人員名單</a:t>
            </a:r>
            <a:r>
              <a:rPr lang="en-US" sz="3200" dirty="0"/>
              <a:t>,  </a:t>
            </a:r>
            <a:r>
              <a:rPr lang="zh-TW" altLang="en-US" sz="3200" dirty="0"/>
              <a:t>並請有關同工預備事奉的心及按時出席。</a:t>
            </a:r>
            <a:endParaRPr lang="en-US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/>
          <a:lstStyle/>
          <a:p>
            <a:r>
              <a:rPr lang="zh-TW" altLang="en-US" b="1" dirty="0" smtClean="0">
                <a:latin typeface="PMingLiU" pitchFamily="18" charset="-120"/>
                <a:ea typeface="PMingLiU" pitchFamily="18" charset="-120"/>
              </a:rPr>
              <a:t>祝福、阿們頌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7391400" cy="685800"/>
          </a:xfrm>
        </p:spPr>
        <p:txBody>
          <a:bodyPr>
            <a:noAutofit/>
          </a:bodyPr>
          <a:lstStyle/>
          <a:p>
            <a:pPr algn="l"/>
            <a:r>
              <a:rPr lang="zh-TW" altLang="en-US" sz="3200" b="1" dirty="0" smtClean="0"/>
              <a:t> </a:t>
            </a:r>
            <a:r>
              <a:rPr lang="zh-TW" altLang="en-US" sz="3200" b="1" dirty="0">
                <a:latin typeface="PMingLiU" pitchFamily="18" charset="-120"/>
                <a:ea typeface="PMingLiU" pitchFamily="18" charset="-120"/>
              </a:rPr>
              <a:t>齊來，宗主信徒</a:t>
            </a:r>
            <a:br>
              <a:rPr lang="zh-TW" altLang="en-US" sz="3200" b="1" dirty="0">
                <a:latin typeface="PMingLiU" pitchFamily="18" charset="-120"/>
                <a:ea typeface="PMingLiU" pitchFamily="18" charset="-120"/>
              </a:rPr>
            </a:br>
            <a:endParaRPr lang="en-US" sz="3200" b="1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305800" cy="5334000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09600" y="1219200"/>
            <a:ext cx="82296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>
                <a:latin typeface="PMingLiU" pitchFamily="18" charset="-120"/>
                <a:ea typeface="PMingLiU" pitchFamily="18" charset="-120"/>
              </a:rPr>
              <a:t>1</a:t>
            </a:r>
            <a:r>
              <a:rPr lang="zh-TW" altLang="en-US" sz="2800" b="1" dirty="0">
                <a:latin typeface="PMingLiU" pitchFamily="18" charset="-120"/>
                <a:ea typeface="PMingLiU" pitchFamily="18" charset="-120"/>
              </a:rPr>
              <a:t>）齊來宗主信徒，快樂又歡欣，齊來，一齊</a:t>
            </a:r>
            <a:br>
              <a:rPr lang="zh-TW" altLang="en-US" sz="28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2800" b="1" dirty="0">
                <a:latin typeface="PMingLiU" pitchFamily="18" charset="-120"/>
                <a:ea typeface="PMingLiU" pitchFamily="18" charset="-120"/>
              </a:rPr>
              <a:t>來大家上伯利恒；來朝見聖嬰，天使王已降生；</a:t>
            </a:r>
            <a:br>
              <a:rPr lang="zh-TW" altLang="en-US" sz="28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2800" b="1" dirty="0"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sz="2800" b="1" dirty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>
                <a:latin typeface="PMingLiU" pitchFamily="18" charset="-120"/>
                <a:ea typeface="PMingLiU" pitchFamily="18" charset="-120"/>
              </a:rPr>
              <a:t>2</a:t>
            </a:r>
            <a:r>
              <a:rPr lang="zh-TW" altLang="en-US" sz="2800" b="1" dirty="0">
                <a:latin typeface="PMingLiU" pitchFamily="18" charset="-120"/>
                <a:ea typeface="PMingLiU" pitchFamily="18" charset="-120"/>
              </a:rPr>
              <a:t>）天使結成樂隊，歡然同歌唱，光明衆天</a:t>
            </a:r>
            <a:br>
              <a:rPr lang="zh-TW" altLang="en-US" sz="28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2800" b="1" dirty="0">
                <a:latin typeface="PMingLiU" pitchFamily="18" charset="-120"/>
                <a:ea typeface="PMingLiU" pitchFamily="18" charset="-120"/>
              </a:rPr>
              <a:t>軍來高聲同讚揚；至高的處所，榮耀歸於君王；</a:t>
            </a:r>
            <a:br>
              <a:rPr lang="zh-TW" altLang="en-US" sz="28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2800" b="1" dirty="0"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sz="2800" b="1" dirty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>
                <a:latin typeface="PMingLiU" pitchFamily="18" charset="-120"/>
                <a:ea typeface="PMingLiU" pitchFamily="18" charset="-120"/>
              </a:rPr>
              <a:t>3</a:t>
            </a:r>
            <a:r>
              <a:rPr lang="zh-TW" altLang="en-US" sz="2800" b="1" dirty="0">
                <a:latin typeface="PMingLiU" pitchFamily="18" charset="-120"/>
                <a:ea typeface="PMingLiU" pitchFamily="18" charset="-120"/>
              </a:rPr>
              <a:t>）救主生於今晨，我衆來歡迎，天人諸榮</a:t>
            </a:r>
            <a:br>
              <a:rPr lang="zh-TW" altLang="en-US" sz="28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2800" b="1" dirty="0">
                <a:latin typeface="PMingLiU" pitchFamily="18" charset="-120"/>
                <a:ea typeface="PMingLiU" pitchFamily="18" charset="-120"/>
              </a:rPr>
              <a:t>耀完全歸主一身；大哉父本像，藉聖子來顯明；</a:t>
            </a:r>
            <a:br>
              <a:rPr lang="zh-TW" altLang="en-US" sz="28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2800" b="1" dirty="0"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sz="28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2800" b="1" dirty="0">
                <a:latin typeface="PMingLiU" pitchFamily="18" charset="-120"/>
                <a:ea typeface="PMingLiU" pitchFamily="18" charset="-120"/>
              </a:rPr>
              <a:t>副歌：齊來，虔誠同崇拜，齊來，虔誠同祟拜，</a:t>
            </a:r>
            <a:br>
              <a:rPr lang="zh-TW" altLang="en-US" sz="28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2800" b="1" dirty="0" smtClean="0">
                <a:latin typeface="PMingLiU" pitchFamily="18" charset="-120"/>
                <a:ea typeface="PMingLiU" pitchFamily="18" charset="-120"/>
              </a:rPr>
              <a:t>            齊</a:t>
            </a:r>
            <a:r>
              <a:rPr lang="zh-TW" altLang="en-US" sz="2800" b="1" dirty="0">
                <a:latin typeface="PMingLiU" pitchFamily="18" charset="-120"/>
                <a:ea typeface="PMingLiU" pitchFamily="18" charset="-120"/>
              </a:rPr>
              <a:t>來，虔誠同崇拜，主基督。阿門。</a:t>
            </a:r>
            <a:r>
              <a:rPr lang="zh-TW" altLang="en-US" dirty="0"/>
              <a:t/>
            </a:r>
            <a:br>
              <a:rPr lang="zh-TW" altLang="en-US" dirty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33400"/>
            <a:ext cx="7467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3600" b="1" dirty="0" smtClean="0"/>
              <a:t> </a:t>
            </a:r>
            <a:r>
              <a:rPr lang="zh-TW" altLang="en-US" sz="3600" b="1" dirty="0">
                <a:latin typeface="PMingLiU" pitchFamily="18" charset="-120"/>
                <a:ea typeface="PMingLiU" pitchFamily="18" charset="-120"/>
              </a:rPr>
              <a:t>請聽天使在高唱</a:t>
            </a:r>
            <a:br>
              <a:rPr lang="zh-TW" altLang="en-US" sz="3600" b="1" dirty="0">
                <a:latin typeface="PMingLiU" pitchFamily="18" charset="-120"/>
                <a:ea typeface="PMingLiU" pitchFamily="18" charset="-120"/>
              </a:rPr>
            </a:br>
            <a:endParaRPr lang="en-US" sz="3600" b="1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95400"/>
            <a:ext cx="7924800" cy="5029200"/>
          </a:xfrm>
        </p:spPr>
        <p:txBody>
          <a:bodyPr>
            <a:noAutofit/>
          </a:bodyPr>
          <a:lstStyle/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zh-TW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1</a:t>
            </a:r>
            <a: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）請聽天使在高唱，歌頌聲由天播揚，</a:t>
            </a:r>
            <a:b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奇妙曲音多響亮，清歌高唱好景象。</a:t>
            </a:r>
            <a:b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2</a:t>
            </a:r>
            <a: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）牧人黑夜在曠野，看守羊群待天明，</a:t>
            </a:r>
            <a:b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忽聞天使報佳音，平安信息給世人。</a:t>
            </a:r>
            <a:b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en-US" altLang="zh-TW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3</a:t>
            </a:r>
            <a: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）齊來同往伯利恒，天使所唱聖嬰生；</a:t>
            </a:r>
            <a:b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屈膝跪拜新生王，救主基督今降生。</a:t>
            </a:r>
            <a:b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/>
            </a:r>
            <a:b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副歌：榮</a:t>
            </a:r>
            <a:r>
              <a:rPr lang="en-US" altLang="zh-TW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------</a:t>
            </a:r>
            <a: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耀，榮耀，榮耀歸於真神，</a:t>
            </a:r>
            <a:b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榮</a:t>
            </a:r>
            <a:r>
              <a:rPr lang="en-US" altLang="zh-TW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------</a:t>
            </a:r>
            <a: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耀，榮耀，榮耀歸於真神，</a:t>
            </a:r>
            <a:br>
              <a:rPr lang="zh-TW" altLang="en-US" sz="2800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endParaRPr lang="en-US" sz="2800" b="1" dirty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6200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3600" b="1">
                <a:latin typeface="PMingLiU" pitchFamily="18" charset="-120"/>
                <a:ea typeface="PMingLiU" pitchFamily="18" charset="-120"/>
              </a:rPr>
              <a:t>啊！聖善夜</a:t>
            </a:r>
            <a:br>
              <a:rPr lang="ja-JP" altLang="en-US" sz="3600" b="1">
                <a:latin typeface="PMingLiU" pitchFamily="18" charset="-120"/>
                <a:ea typeface="PMingLiU" pitchFamily="18" charset="-120"/>
              </a:rPr>
            </a:br>
            <a:endParaRPr lang="en-US" sz="3600" b="1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01000" cy="5105400"/>
          </a:xfrm>
        </p:spPr>
        <p:txBody>
          <a:bodyPr>
            <a:normAutofit/>
          </a:bodyPr>
          <a:lstStyle/>
          <a:p>
            <a:pPr algn="l"/>
            <a:r>
              <a:rPr lang="en-US" altLang="zh-TW" b="1" dirty="0">
                <a:solidFill>
                  <a:schemeClr val="tx1"/>
                </a:solidFill>
              </a:rPr>
              <a:t>1</a:t>
            </a:r>
            <a:r>
              <a:rPr lang="zh-TW" altLang="en-US" b="1" dirty="0">
                <a:solidFill>
                  <a:schemeClr val="tx1"/>
                </a:solidFill>
              </a:rPr>
              <a:t>）啊聖善夜！衆星照耀極光明</a:t>
            </a:r>
            <a:r>
              <a:rPr lang="zh-TW" altLang="en-US" b="1" dirty="0" smtClean="0">
                <a:solidFill>
                  <a:schemeClr val="tx1"/>
                </a:solidFill>
              </a:rPr>
              <a:t>，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b="1" dirty="0">
                <a:solidFill>
                  <a:schemeClr val="tx1"/>
                </a:solidFill>
              </a:rPr>
              <a:t> </a:t>
            </a:r>
            <a:r>
              <a:rPr lang="en-US" altLang="zh-TW" b="1" dirty="0" smtClean="0">
                <a:solidFill>
                  <a:schemeClr val="tx1"/>
                </a:solidFill>
              </a:rPr>
              <a:t>     </a:t>
            </a:r>
            <a:r>
              <a:rPr lang="zh-TW" altLang="en-US" b="1" dirty="0" smtClean="0">
                <a:solidFill>
                  <a:schemeClr val="tx1"/>
                </a:solidFill>
              </a:rPr>
              <a:t>今</a:t>
            </a:r>
            <a:r>
              <a:rPr lang="zh-TW" altLang="en-US" b="1" dirty="0">
                <a:solidFill>
                  <a:schemeClr val="tx1"/>
                </a:solidFill>
              </a:rPr>
              <a:t>夜</a:t>
            </a:r>
            <a:r>
              <a:rPr lang="zh-TW" altLang="en-US" b="1" dirty="0" smtClean="0">
                <a:solidFill>
                  <a:schemeClr val="tx1"/>
                </a:solidFill>
              </a:rPr>
              <a:t>良辰</a:t>
            </a:r>
            <a:r>
              <a:rPr lang="zh-TW" altLang="en-US" b="1" dirty="0">
                <a:solidFill>
                  <a:schemeClr val="tx1"/>
                </a:solidFill>
              </a:rPr>
              <a:t>親愛救主降生！世人沈淪</a:t>
            </a:r>
            <a:r>
              <a:rPr lang="zh-TW" altLang="en-US" b="1" dirty="0" smtClean="0">
                <a:solidFill>
                  <a:schemeClr val="tx1"/>
                </a:solidFill>
              </a:rPr>
              <a:t>，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b="1" dirty="0">
                <a:solidFill>
                  <a:schemeClr val="tx1"/>
                </a:solidFill>
              </a:rPr>
              <a:t> </a:t>
            </a:r>
            <a:r>
              <a:rPr lang="en-US" altLang="zh-TW" b="1" dirty="0" smtClean="0">
                <a:solidFill>
                  <a:schemeClr val="tx1"/>
                </a:solidFill>
              </a:rPr>
              <a:t>     </a:t>
            </a:r>
            <a:r>
              <a:rPr lang="zh-TW" altLang="en-US" b="1" dirty="0" smtClean="0">
                <a:solidFill>
                  <a:schemeClr val="tx1"/>
                </a:solidFill>
              </a:rPr>
              <a:t>全</a:t>
            </a:r>
            <a:r>
              <a:rPr lang="zh-TW" altLang="en-US" b="1" dirty="0">
                <a:solidFill>
                  <a:schemeClr val="tx1"/>
                </a:solidFill>
              </a:rPr>
              <a:t>地</a:t>
            </a:r>
            <a:r>
              <a:rPr lang="zh-TW" altLang="en-US" b="1" dirty="0" smtClean="0">
                <a:solidFill>
                  <a:schemeClr val="tx1"/>
                </a:solidFill>
              </a:rPr>
              <a:t>已罪</a:t>
            </a:r>
            <a:r>
              <a:rPr lang="zh-TW" altLang="en-US" b="1" dirty="0">
                <a:solidFill>
                  <a:schemeClr val="tx1"/>
                </a:solidFill>
              </a:rPr>
              <a:t>惡貫盈直到主來靈魂自覺奇珍！</a:t>
            </a:r>
            <a:br>
              <a:rPr lang="zh-TW" altLang="en-US" b="1" dirty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      聖</a:t>
            </a:r>
            <a:r>
              <a:rPr lang="zh-TW" altLang="en-US" b="1" dirty="0">
                <a:solidFill>
                  <a:schemeClr val="tx1"/>
                </a:solidFill>
              </a:rPr>
              <a:t>嬰耶穌卑微馬棚裡安歇，</a:t>
            </a:r>
            <a:br>
              <a:rPr lang="zh-TW" altLang="en-US" b="1" dirty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      道</a:t>
            </a:r>
            <a:r>
              <a:rPr lang="zh-TW" altLang="en-US" b="1" dirty="0">
                <a:solidFill>
                  <a:schemeClr val="tx1"/>
                </a:solidFill>
              </a:rPr>
              <a:t>成肉身降臨到人世間；</a:t>
            </a:r>
            <a:br>
              <a:rPr lang="zh-TW" altLang="en-US" b="1" dirty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      恭</a:t>
            </a:r>
            <a:r>
              <a:rPr lang="zh-TW" altLang="en-US" b="1" dirty="0">
                <a:solidFill>
                  <a:schemeClr val="tx1"/>
                </a:solidFill>
              </a:rPr>
              <a:t>敬祟拜至高聖潔的救主，</a:t>
            </a:r>
            <a:br>
              <a:rPr lang="zh-TW" altLang="en-US" b="1" dirty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      啊</a:t>
            </a:r>
            <a:r>
              <a:rPr lang="zh-TW" altLang="en-US" b="1" dirty="0">
                <a:solidFill>
                  <a:schemeClr val="tx1"/>
                </a:solidFill>
              </a:rPr>
              <a:t>，聖善夜，聖夜基督降生！</a:t>
            </a:r>
            <a:br>
              <a:rPr lang="zh-TW" altLang="en-US" b="1" dirty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      啊</a:t>
            </a:r>
            <a:r>
              <a:rPr lang="zh-TW" altLang="en-US" b="1" dirty="0">
                <a:solidFill>
                  <a:schemeClr val="tx1"/>
                </a:solidFill>
              </a:rPr>
              <a:t>，聖善夜，聖夜，啊，聖善夜！</a:t>
            </a:r>
            <a:br>
              <a:rPr lang="zh-TW" alt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6354762"/>
          </a:xfrm>
        </p:spPr>
        <p:txBody>
          <a:bodyPr>
            <a:normAutofit/>
          </a:bodyPr>
          <a:lstStyle/>
          <a:p>
            <a:pPr algn="l"/>
            <a:r>
              <a:rPr lang="en-US" altLang="zh-TW" sz="3200" b="1" dirty="0">
                <a:latin typeface="PMingLiU" pitchFamily="18" charset="-120"/>
                <a:ea typeface="PMingLiU" pitchFamily="18" charset="-120"/>
              </a:rPr>
              <a:t>2</a:t>
            </a:r>
            <a:r>
              <a:rPr lang="zh-TW" altLang="en-US" sz="3200" b="1" dirty="0">
                <a:latin typeface="PMingLiU" pitchFamily="18" charset="-120"/>
                <a:ea typeface="PMingLiU" pitchFamily="18" charset="-120"/>
              </a:rPr>
              <a:t>）虔卑俯伏，恭敬祟拜聖嬰孩， </a:t>
            </a:r>
            <a:br>
              <a:rPr lang="zh-TW" altLang="en-US" sz="32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      是</a:t>
            </a:r>
            <a:r>
              <a:rPr lang="zh-TW" altLang="en-US" sz="3200" b="1" dirty="0">
                <a:latin typeface="PMingLiU" pitchFamily="18" charset="-120"/>
                <a:ea typeface="PMingLiU" pitchFamily="18" charset="-120"/>
              </a:rPr>
              <a:t>神所賜無限慈愛禮物，</a:t>
            </a:r>
            <a:br>
              <a:rPr lang="zh-TW" altLang="en-US" sz="32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      賜</a:t>
            </a:r>
            <a:r>
              <a:rPr lang="zh-TW" altLang="en-US" sz="3200" b="1" dirty="0">
                <a:latin typeface="PMingLiU" pitchFamily="18" charset="-120"/>
                <a:ea typeface="PMingLiU" pitchFamily="18" charset="-120"/>
              </a:rPr>
              <a:t>我救恩，親自為我還罪債，</a:t>
            </a:r>
            <a:br>
              <a:rPr lang="zh-TW" altLang="en-US" sz="32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      使</a:t>
            </a:r>
            <a:r>
              <a:rPr lang="zh-TW" altLang="en-US" sz="3200" b="1" dirty="0">
                <a:latin typeface="PMingLiU" pitchFamily="18" charset="-120"/>
                <a:ea typeface="PMingLiU" pitchFamily="18" charset="-120"/>
              </a:rPr>
              <a:t>我將來與祂永遠同住，</a:t>
            </a:r>
            <a:br>
              <a:rPr lang="zh-TW" altLang="en-US" sz="32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      何</a:t>
            </a:r>
            <a:r>
              <a:rPr lang="zh-TW" altLang="en-US" sz="3200" b="1" dirty="0">
                <a:latin typeface="PMingLiU" pitchFamily="18" charset="-120"/>
                <a:ea typeface="PMingLiU" pitchFamily="18" charset="-120"/>
              </a:rPr>
              <a:t>等恩典榮耀無比的福氣，</a:t>
            </a:r>
            <a:br>
              <a:rPr lang="zh-TW" altLang="en-US" sz="32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      為</a:t>
            </a:r>
            <a:r>
              <a:rPr lang="zh-TW" altLang="en-US" sz="3200" b="1" dirty="0">
                <a:latin typeface="PMingLiU" pitchFamily="18" charset="-120"/>
                <a:ea typeface="PMingLiU" pitchFamily="18" charset="-120"/>
              </a:rPr>
              <a:t>救罪人救主孤單受死；</a:t>
            </a:r>
            <a:br>
              <a:rPr lang="zh-TW" altLang="en-US" sz="32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      恭</a:t>
            </a:r>
            <a:r>
              <a:rPr lang="zh-TW" altLang="en-US" sz="3200" b="1" dirty="0">
                <a:latin typeface="PMingLiU" pitchFamily="18" charset="-120"/>
                <a:ea typeface="PMingLiU" pitchFamily="18" charset="-120"/>
              </a:rPr>
              <a:t>敬崇拜高聲傳講主故事，</a:t>
            </a:r>
            <a:br>
              <a:rPr lang="zh-TW" altLang="en-US" sz="32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      啊</a:t>
            </a:r>
            <a:r>
              <a:rPr lang="zh-TW" altLang="en-US" sz="3200" b="1" dirty="0">
                <a:latin typeface="PMingLiU" pitchFamily="18" charset="-120"/>
                <a:ea typeface="PMingLiU" pitchFamily="18" charset="-120"/>
              </a:rPr>
              <a:t>，聖善夜，聖夜基督降生！</a:t>
            </a:r>
            <a:br>
              <a:rPr lang="zh-TW" altLang="en-US" sz="3200" b="1" dirty="0">
                <a:latin typeface="PMingLiU" pitchFamily="18" charset="-120"/>
                <a:ea typeface="PMingLiU" pitchFamily="18" charset="-120"/>
              </a:rPr>
            </a:br>
            <a:r>
              <a:rPr lang="zh-TW" altLang="en-US" sz="3200" b="1" dirty="0" smtClean="0">
                <a:latin typeface="PMingLiU" pitchFamily="18" charset="-120"/>
                <a:ea typeface="PMingLiU" pitchFamily="18" charset="-120"/>
              </a:rPr>
              <a:t>      啊</a:t>
            </a:r>
            <a:r>
              <a:rPr lang="zh-TW" altLang="en-US" sz="3200" b="1" dirty="0">
                <a:latin typeface="PMingLiU" pitchFamily="18" charset="-120"/>
                <a:ea typeface="PMingLiU" pitchFamily="18" charset="-120"/>
              </a:rPr>
              <a:t>，聖善夜，聖夜，啊，聖善夜！</a:t>
            </a:r>
            <a:br>
              <a:rPr lang="zh-TW" altLang="en-US" sz="3200" b="1" dirty="0">
                <a:latin typeface="PMingLiU" pitchFamily="18" charset="-120"/>
                <a:ea typeface="PMingLiU" pitchFamily="18" charset="-120"/>
              </a:rPr>
            </a:br>
            <a:endParaRPr lang="en-US" sz="3200" b="1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696200" cy="5638800"/>
          </a:xfrm>
        </p:spPr>
        <p:txBody>
          <a:bodyPr>
            <a:normAutofit/>
          </a:bodyPr>
          <a:lstStyle/>
          <a:p>
            <a:pPr algn="l"/>
            <a:r>
              <a:rPr lang="en-US" altLang="zh-TW" sz="3200" b="1" dirty="0"/>
              <a:t>3</a:t>
            </a:r>
            <a:r>
              <a:rPr lang="zh-TW" altLang="en-US" sz="3200" b="1" dirty="0"/>
              <a:t>）何等快樂，燦爛光明的日子，</a:t>
            </a:r>
            <a:br>
              <a:rPr lang="zh-TW" altLang="en-US" sz="3200" b="1" dirty="0"/>
            </a:br>
            <a:r>
              <a:rPr lang="zh-TW" altLang="en-US" sz="3200" b="1" dirty="0" smtClean="0"/>
              <a:t>       祂</a:t>
            </a:r>
            <a:r>
              <a:rPr lang="zh-TW" altLang="en-US" sz="3200" b="1" dirty="0"/>
              <a:t>必再來榮耀的掌王權，</a:t>
            </a:r>
            <a:br>
              <a:rPr lang="zh-TW" altLang="en-US" sz="3200" b="1" dirty="0"/>
            </a:br>
            <a:r>
              <a:rPr lang="zh-TW" altLang="en-US" sz="3200" b="1" dirty="0" smtClean="0"/>
              <a:t>       衆</a:t>
            </a:r>
            <a:r>
              <a:rPr lang="zh-TW" altLang="en-US" sz="3200" b="1" dirty="0"/>
              <a:t>口同聲，讚美稱頌主恩賜，</a:t>
            </a:r>
            <a:br>
              <a:rPr lang="zh-TW" altLang="en-US" sz="3200" b="1" dirty="0"/>
            </a:br>
            <a:r>
              <a:rPr lang="zh-TW" altLang="en-US" sz="3200" b="1" dirty="0" smtClean="0"/>
              <a:t>       衪</a:t>
            </a:r>
            <a:r>
              <a:rPr lang="zh-TW" altLang="en-US" sz="3200" b="1" dirty="0"/>
              <a:t>有權能全地都當宣傳，</a:t>
            </a:r>
            <a:br>
              <a:rPr lang="zh-TW" altLang="en-US" sz="3200" b="1" dirty="0"/>
            </a:br>
            <a:r>
              <a:rPr lang="zh-TW" altLang="en-US" sz="3200" b="1" dirty="0" smtClean="0"/>
              <a:t>       困</a:t>
            </a:r>
            <a:r>
              <a:rPr lang="zh-TW" altLang="en-US" sz="3200" b="1" dirty="0"/>
              <a:t>倦世人驟獲希望真高興，</a:t>
            </a:r>
            <a:br>
              <a:rPr lang="zh-TW" altLang="en-US" sz="3200" b="1" dirty="0"/>
            </a:br>
            <a:r>
              <a:rPr lang="zh-TW" altLang="en-US" sz="3200" b="1" dirty="0" smtClean="0"/>
              <a:t>       因</a:t>
            </a:r>
            <a:r>
              <a:rPr lang="zh-TW" altLang="en-US" sz="3200" b="1" dirty="0"/>
              <a:t>為迎接一榮耀的清晨；</a:t>
            </a:r>
            <a:br>
              <a:rPr lang="zh-TW" altLang="en-US" sz="3200" b="1" dirty="0"/>
            </a:br>
            <a:r>
              <a:rPr lang="zh-TW" altLang="en-US" sz="3200" b="1" dirty="0" smtClean="0"/>
              <a:t>      恭</a:t>
            </a:r>
            <a:r>
              <a:rPr lang="zh-TW" altLang="en-US" sz="3200" b="1" dirty="0"/>
              <a:t>敬祟拜高唱快樂的詩歌，</a:t>
            </a:r>
            <a:br>
              <a:rPr lang="zh-TW" altLang="en-US" sz="3200" b="1" dirty="0"/>
            </a:br>
            <a:r>
              <a:rPr lang="zh-TW" altLang="en-US" sz="3200" b="1" dirty="0" smtClean="0"/>
              <a:t>       啊</a:t>
            </a:r>
            <a:r>
              <a:rPr lang="zh-TW" altLang="en-US" sz="3200" b="1" dirty="0"/>
              <a:t>，聖善夜，聖夜基督降生！</a:t>
            </a:r>
            <a:br>
              <a:rPr lang="zh-TW" altLang="en-US" sz="3200" b="1" dirty="0"/>
            </a:br>
            <a:r>
              <a:rPr lang="zh-TW" altLang="en-US" sz="3200" b="1" dirty="0" smtClean="0"/>
              <a:t>       啊</a:t>
            </a:r>
            <a:r>
              <a:rPr lang="zh-TW" altLang="en-US" sz="3200" b="1" dirty="0"/>
              <a:t>，聖善夜，聖夜，啊，聖善夜！</a:t>
            </a:r>
            <a:br>
              <a:rPr lang="zh-TW" altLang="en-US" sz="3200" b="1" dirty="0"/>
            </a:br>
            <a:endParaRPr lang="en-US" sz="3200" b="1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14399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3600" b="1" dirty="0">
                <a:latin typeface="PMingLiU" pitchFamily="18" charset="-120"/>
                <a:ea typeface="PMingLiU" pitchFamily="18" charset="-120"/>
              </a:rPr>
              <a:t>這一生最美的祝福</a:t>
            </a:r>
            <a:br>
              <a:rPr lang="zh-TW" altLang="en-US" sz="3600" b="1" dirty="0">
                <a:latin typeface="PMingLiU" pitchFamily="18" charset="-120"/>
                <a:ea typeface="PMingLiU" pitchFamily="18" charset="-120"/>
              </a:rPr>
            </a:br>
            <a:endParaRPr lang="en-US" sz="3600" b="1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8001000" cy="5410200"/>
          </a:xfrm>
        </p:spPr>
        <p:txBody>
          <a:bodyPr>
            <a:noAutofit/>
          </a:bodyPr>
          <a:lstStyle/>
          <a:p>
            <a:pPr algn="l"/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在無數的黑夜里，我用星星畫出袮</a:t>
            </a:r>
            <a:b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袮的恩典如晨星，讓我真實的見到袮。</a:t>
            </a:r>
            <a:b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在我的歌聲里，我用音符讚美袮，</a:t>
            </a:r>
            <a:b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袮的美好是我今生頌揚的。</a:t>
            </a:r>
            <a:b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這一生最美的祝福，</a:t>
            </a:r>
            <a:b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就是能認識主耶穌，</a:t>
            </a:r>
            <a:b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這一生最美的祝福，</a:t>
            </a:r>
            <a:b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就是能信靠主耶穌。</a:t>
            </a:r>
            <a:b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走在高山深谷，</a:t>
            </a:r>
            <a:b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祂會伴我同行，</a:t>
            </a:r>
            <a:b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  <a:t>我知道這是最美的祝福</a:t>
            </a:r>
            <a:br>
              <a:rPr lang="zh-TW" altLang="en-US" b="1" dirty="0">
                <a:solidFill>
                  <a:schemeClr val="tx1"/>
                </a:solidFill>
                <a:latin typeface="PMingLiU" pitchFamily="18" charset="-120"/>
                <a:ea typeface="PMingLiU" pitchFamily="18" charset="-120"/>
              </a:rPr>
            </a:br>
            <a:endParaRPr lang="en-US" b="1" dirty="0">
              <a:solidFill>
                <a:schemeClr val="tx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讀</a:t>
            </a:r>
            <a:r>
              <a:rPr lang="zh-TW" altLang="en-US" sz="6000" b="1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>經</a:t>
            </a:r>
            <a:r>
              <a:rPr lang="en-US" altLang="zh-TW" sz="6000" b="1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/>
            </a:r>
            <a:br>
              <a:rPr lang="en-US" altLang="zh-TW" sz="6000" b="1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</a:br>
            <a:r>
              <a:rPr lang="en-US" altLang="zh-TW" sz="6000" b="1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/>
            </a:r>
            <a:br>
              <a:rPr lang="en-US" altLang="zh-TW" sz="6000" b="1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</a:br>
            <a:r>
              <a:rPr lang="ja-JP" altLang="en-US" sz="6000" dirty="0" smtClean="0">
                <a:latin typeface="PMingLiU" pitchFamily="18" charset="-120"/>
                <a:ea typeface="PMingLiU" pitchFamily="18" charset="-120"/>
              </a:rPr>
              <a:t>彌</a:t>
            </a:r>
            <a:r>
              <a:rPr lang="ja-JP" altLang="en-US" sz="6000" dirty="0">
                <a:latin typeface="PMingLiU" pitchFamily="18" charset="-120"/>
                <a:ea typeface="PMingLiU" pitchFamily="18" charset="-120"/>
              </a:rPr>
              <a:t>迦書 </a:t>
            </a:r>
            <a:r>
              <a:rPr lang="en-US" altLang="ja-JP" sz="6000" dirty="0">
                <a:latin typeface="PMingLiU" pitchFamily="18" charset="-120"/>
                <a:ea typeface="PMingLiU" pitchFamily="18" charset="-120"/>
              </a:rPr>
              <a:t>5:2</a:t>
            </a:r>
            <a:r>
              <a:rPr lang="ja-JP" altLang="en-US" sz="6000" dirty="0">
                <a:latin typeface="PMingLiU" pitchFamily="18" charset="-120"/>
                <a:ea typeface="PMingLiU" pitchFamily="18" charset="-120"/>
              </a:rPr>
              <a:t>，</a:t>
            </a:r>
            <a:r>
              <a:rPr lang="en-US" altLang="ja-JP" sz="6000" dirty="0">
                <a:latin typeface="PMingLiU" pitchFamily="18" charset="-120"/>
                <a:ea typeface="PMingLiU" pitchFamily="18" charset="-120"/>
              </a:rPr>
              <a:t>6:6-8 </a:t>
            </a:r>
            <a:r>
              <a:rPr lang="en-US" altLang="zh-TW" sz="6000" b="1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  <a:t/>
            </a:r>
            <a:br>
              <a:rPr lang="en-US" altLang="zh-TW" sz="6000" b="1" dirty="0" smtClean="0">
                <a:latin typeface="PMingLiU" pitchFamily="18" charset="-120"/>
                <a:ea typeface="PMingLiU" pitchFamily="18" charset="-120"/>
                <a:cs typeface="Times New Roman" pitchFamily="18" charset="0"/>
              </a:rPr>
            </a:br>
            <a:endParaRPr lang="en-US" sz="6000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ADD0-BA5F-4D63-B25F-81EC67AAC62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XrpuIYBcui11KMtdyS9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JSHA1TMGzFqGewEfZrSw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669</Words>
  <Application>Microsoft Office PowerPoint</Application>
  <PresentationFormat>On-screen Show (4:3)</PresentationFormat>
  <Paragraphs>94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千橡城基督教會 CCCTO粵語崇拜 </vt:lpstr>
      <vt:lpstr>宣召、禱告</vt:lpstr>
      <vt:lpstr> 齊來，宗主信徒 </vt:lpstr>
      <vt:lpstr> 請聽天使在高唱 </vt:lpstr>
      <vt:lpstr>啊！聖善夜 </vt:lpstr>
      <vt:lpstr>2）虔卑俯伏，恭敬祟拜聖嬰孩，        是神所賜無限慈愛禮物，       賜我救恩，親自為我還罪債，       使我將來與祂永遠同住，       何等恩典榮耀無比的福氣，       為救罪人救主孤單受死；       恭敬崇拜高聲傳講主故事，       啊，聖善夜，聖夜基督降生！       啊，聖善夜，聖夜，啊，聖善夜！ </vt:lpstr>
      <vt:lpstr>3）何等快樂，燦爛光明的日子，        祂必再來榮耀的掌王權，        衆口同聲，讚美稱頌主恩賜，        衪有權能全地都當宣傳，        困倦世人驟獲希望真高興，        因為迎接一榮耀的清晨；       恭敬祟拜高唱快樂的詩歌，        啊，聖善夜，聖夜基督降生！        啊，聖善夜，聖夜，啊，聖善夜！ </vt:lpstr>
      <vt:lpstr>這一生最美的祝福 </vt:lpstr>
      <vt:lpstr>讀經  彌迦書 5:2，6:6-8  </vt:lpstr>
      <vt:lpstr>彌迦書 5:2，6:6-8</vt:lpstr>
      <vt:lpstr> 你想要什麼聖誕禮物? What do you want for Christmas?  彌迦書 Micah 5:2, 6:6-8</vt:lpstr>
      <vt:lpstr>A hot toy  一個熱門的玩具</vt:lpstr>
      <vt:lpstr>彌 迦 書 6:6-8</vt:lpstr>
      <vt:lpstr>Micah’s Era 彌迦書的時代</vt:lpstr>
      <vt:lpstr>耶穌要什麼聖誕禮物?  What does Jesus want for Christmas? </vt:lpstr>
      <vt:lpstr>不可取的禮物! What God doesn’t want!</vt:lpstr>
      <vt:lpstr>神期待的理想禮物! What God Expects!</vt:lpstr>
      <vt:lpstr>PowerPoint Presentation</vt:lpstr>
      <vt:lpstr>回應詩歌</vt:lpstr>
      <vt:lpstr>普世歡騰 </vt:lpstr>
      <vt:lpstr>3）罪惡憂愁，不容再長，世途荊棘消亡，  化詛為恩無遠弗達，到處主澤流長， 到處主澤流長，到處，到處主澤流長。  4）主藉真理，恩治萬方，要使萬邦證明 我主公義無限光榮， 主愛奇妙莫名，主愛奇妙莫名， 主愛，主愛奇妙莫名。阿門。 </vt:lpstr>
      <vt:lpstr>金句: 彌迦書 5:2 </vt:lpstr>
      <vt:lpstr>問安, 歡迎</vt:lpstr>
      <vt:lpstr>報告</vt:lpstr>
      <vt:lpstr>祝福、阿們頌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千橡城基督教會 CCCTO粵語崇拜</dc:title>
  <dc:creator>Phenomena</dc:creator>
  <cp:lastModifiedBy>phil</cp:lastModifiedBy>
  <cp:revision>24</cp:revision>
  <dcterms:created xsi:type="dcterms:W3CDTF">2012-12-14T05:04:50Z</dcterms:created>
  <dcterms:modified xsi:type="dcterms:W3CDTF">2012-12-14T15:15:31Z</dcterms:modified>
</cp:coreProperties>
</file>